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4"/>
  </p:sldMasterIdLst>
  <p:notesMasterIdLst>
    <p:notesMasterId r:id="rId26"/>
  </p:notesMasterIdLst>
  <p:sldIdLst>
    <p:sldId id="256" r:id="rId5"/>
    <p:sldId id="257" r:id="rId6"/>
    <p:sldId id="260" r:id="rId7"/>
    <p:sldId id="258" r:id="rId8"/>
    <p:sldId id="276" r:id="rId9"/>
    <p:sldId id="270" r:id="rId10"/>
    <p:sldId id="275" r:id="rId11"/>
    <p:sldId id="262" r:id="rId12"/>
    <p:sldId id="277" r:id="rId13"/>
    <p:sldId id="278" r:id="rId14"/>
    <p:sldId id="268" r:id="rId15"/>
    <p:sldId id="269" r:id="rId16"/>
    <p:sldId id="267" r:id="rId17"/>
    <p:sldId id="273" r:id="rId18"/>
    <p:sldId id="266" r:id="rId19"/>
    <p:sldId id="259" r:id="rId20"/>
    <p:sldId id="263" r:id="rId21"/>
    <p:sldId id="261" r:id="rId22"/>
    <p:sldId id="264" r:id="rId23"/>
    <p:sldId id="26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00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72447-4214-46BA-9224-A6FE54F13FD9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D14A-C090-449F-9C17-FC78D0459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7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E6A18-0445-4AC1-B458-0937D33F17BA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3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17EA3-F8C9-4BC1-B905-0D0A81A00765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6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C87-BEB1-45F3-9232-74D5390F6723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E91A-1F86-45B9-B7BD-F664AB288632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FE5DE6-AB98-8E15-5C0D-1DC1237C4F3D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3A27-3C15-4773-A3D7-EE65BBF63689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2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9F1C-1E0F-4C21-AE75-CBC1FE345408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CBEEDEC-6690-C1B0-5A2C-E4420CC5FC17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1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B65-9595-4F1B-9A21-E5DF3BE363B0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1E8C2E3-D2BE-559E-689F-718751B29E83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CF4E2-8356-4DEC-93EF-072A8AA9B9A9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CD368BF-1384-8FF1-F2FF-034B65C9B767}"/>
              </a:ext>
            </a:extLst>
          </p:cNvPr>
          <p:cNvSpPr/>
          <p:nvPr userDrawn="1"/>
        </p:nvSpPr>
        <p:spPr>
          <a:xfrm>
            <a:off x="838200" y="56673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37B0-1D94-437F-AE1F-EFA55E9EADF5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10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C55-A837-425A-AABF-2F84C47E96C3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1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921C-75A0-4235-8438-7736E5C42456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7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05DFA-F588-493B-B685-45FC3271F7DB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irokihamaguchi.github.io/talks/2024-08-29-Fast-computation-of-magic-monotone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qiita.com/hari64/items/23d8e8f20879871b2209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2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1.xml"/><Relationship Id="rId6" Type="http://schemas.openxmlformats.org/officeDocument/2006/relationships/hyperlink" Target="https://commons.wikimedia.org/w/index.php?curid=79749638" TargetMode="External"/><Relationship Id="rId5" Type="http://schemas.openxmlformats.org/officeDocument/2006/relationships/image" Target="../media/image35.jpeg"/><Relationship Id="rId10" Type="http://schemas.openxmlformats.org/officeDocument/2006/relationships/image" Target="../media/image36.png"/><Relationship Id="rId4" Type="http://schemas.openxmlformats.org/officeDocument/2006/relationships/image" Target="../media/image34.gif"/><Relationship Id="rId9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pubs.siam.org/doi/10.1137/080716542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s://qiita.com/hari64/items/f05fea3f9142826c1031" TargetMode="Externa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235.xml"/><Relationship Id="rId7" Type="http://schemas.openxmlformats.org/officeDocument/2006/relationships/hyperlink" Target="https://mirucacule.hatenablog.com/entry/2022/07/10/180000" TargetMode="External"/><Relationship Id="rId12" Type="http://schemas.openxmlformats.org/officeDocument/2006/relationships/image" Target="../media/image47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hyperlink" Target="https://qiita.com/wsuzume/items/3f391369330abefbdb41" TargetMode="External"/><Relationship Id="rId11" Type="http://schemas.openxmlformats.org/officeDocument/2006/relationships/image" Target="../media/image46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45.png"/><Relationship Id="rId4" Type="http://schemas.openxmlformats.org/officeDocument/2006/relationships/tags" Target="../tags/tag236.xml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jpe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image" Target="../media/image5.png"/><Relationship Id="rId4" Type="http://schemas.openxmlformats.org/officeDocument/2006/relationships/tags" Target="../tags/tag13.xml"/><Relationship Id="rId9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41.xml"/><Relationship Id="rId21" Type="http://schemas.openxmlformats.org/officeDocument/2006/relationships/tags" Target="../tags/tag36.xml"/><Relationship Id="rId42" Type="http://schemas.openxmlformats.org/officeDocument/2006/relationships/tags" Target="../tags/tag57.xml"/><Relationship Id="rId47" Type="http://schemas.openxmlformats.org/officeDocument/2006/relationships/tags" Target="../tags/tag62.xml"/><Relationship Id="rId63" Type="http://schemas.openxmlformats.org/officeDocument/2006/relationships/tags" Target="../tags/tag78.xml"/><Relationship Id="rId68" Type="http://schemas.openxmlformats.org/officeDocument/2006/relationships/tags" Target="../tags/tag83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9" Type="http://schemas.openxmlformats.org/officeDocument/2006/relationships/tags" Target="../tags/tag44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32" Type="http://schemas.openxmlformats.org/officeDocument/2006/relationships/tags" Target="../tags/tag47.xml"/><Relationship Id="rId37" Type="http://schemas.openxmlformats.org/officeDocument/2006/relationships/tags" Target="../tags/tag52.xml"/><Relationship Id="rId40" Type="http://schemas.openxmlformats.org/officeDocument/2006/relationships/tags" Target="../tags/tag55.xml"/><Relationship Id="rId45" Type="http://schemas.openxmlformats.org/officeDocument/2006/relationships/tags" Target="../tags/tag60.xml"/><Relationship Id="rId53" Type="http://schemas.openxmlformats.org/officeDocument/2006/relationships/tags" Target="../tags/tag68.xml"/><Relationship Id="rId58" Type="http://schemas.openxmlformats.org/officeDocument/2006/relationships/tags" Target="../tags/tag73.xml"/><Relationship Id="rId66" Type="http://schemas.openxmlformats.org/officeDocument/2006/relationships/tags" Target="../tags/tag81.xml"/><Relationship Id="rId5" Type="http://schemas.openxmlformats.org/officeDocument/2006/relationships/tags" Target="../tags/tag20.xml"/><Relationship Id="rId61" Type="http://schemas.openxmlformats.org/officeDocument/2006/relationships/tags" Target="../tags/tag76.xml"/><Relationship Id="rId19" Type="http://schemas.openxmlformats.org/officeDocument/2006/relationships/tags" Target="../tags/tag3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tags" Target="../tags/tag42.xml"/><Relationship Id="rId30" Type="http://schemas.openxmlformats.org/officeDocument/2006/relationships/tags" Target="../tags/tag45.xml"/><Relationship Id="rId35" Type="http://schemas.openxmlformats.org/officeDocument/2006/relationships/tags" Target="../tags/tag50.xml"/><Relationship Id="rId43" Type="http://schemas.openxmlformats.org/officeDocument/2006/relationships/tags" Target="../tags/tag58.xml"/><Relationship Id="rId48" Type="http://schemas.openxmlformats.org/officeDocument/2006/relationships/tags" Target="../tags/tag63.xml"/><Relationship Id="rId56" Type="http://schemas.openxmlformats.org/officeDocument/2006/relationships/tags" Target="../tags/tag71.xml"/><Relationship Id="rId64" Type="http://schemas.openxmlformats.org/officeDocument/2006/relationships/tags" Target="../tags/tag79.xml"/><Relationship Id="rId69" Type="http://schemas.openxmlformats.org/officeDocument/2006/relationships/slideLayout" Target="../slideLayouts/slideLayout4.xml"/><Relationship Id="rId8" Type="http://schemas.openxmlformats.org/officeDocument/2006/relationships/tags" Target="../tags/tag23.xml"/><Relationship Id="rId51" Type="http://schemas.openxmlformats.org/officeDocument/2006/relationships/tags" Target="../tags/tag66.xml"/><Relationship Id="rId3" Type="http://schemas.openxmlformats.org/officeDocument/2006/relationships/tags" Target="../tags/tag18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33" Type="http://schemas.openxmlformats.org/officeDocument/2006/relationships/tags" Target="../tags/tag48.xml"/><Relationship Id="rId38" Type="http://schemas.openxmlformats.org/officeDocument/2006/relationships/tags" Target="../tags/tag53.xml"/><Relationship Id="rId46" Type="http://schemas.openxmlformats.org/officeDocument/2006/relationships/tags" Target="../tags/tag61.xml"/><Relationship Id="rId59" Type="http://schemas.openxmlformats.org/officeDocument/2006/relationships/tags" Target="../tags/tag74.xml"/><Relationship Id="rId67" Type="http://schemas.openxmlformats.org/officeDocument/2006/relationships/tags" Target="../tags/tag82.xml"/><Relationship Id="rId20" Type="http://schemas.openxmlformats.org/officeDocument/2006/relationships/tags" Target="../tags/tag35.xml"/><Relationship Id="rId41" Type="http://schemas.openxmlformats.org/officeDocument/2006/relationships/tags" Target="../tags/tag56.xml"/><Relationship Id="rId54" Type="http://schemas.openxmlformats.org/officeDocument/2006/relationships/tags" Target="../tags/tag69.xml"/><Relationship Id="rId62" Type="http://schemas.openxmlformats.org/officeDocument/2006/relationships/tags" Target="../tags/tag77.xml"/><Relationship Id="rId70" Type="http://schemas.openxmlformats.org/officeDocument/2006/relationships/image" Target="../media/image6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tags" Target="../tags/tag43.xml"/><Relationship Id="rId36" Type="http://schemas.openxmlformats.org/officeDocument/2006/relationships/tags" Target="../tags/tag51.xml"/><Relationship Id="rId49" Type="http://schemas.openxmlformats.org/officeDocument/2006/relationships/tags" Target="../tags/tag64.xml"/><Relationship Id="rId57" Type="http://schemas.openxmlformats.org/officeDocument/2006/relationships/tags" Target="../tags/tag72.xml"/><Relationship Id="rId10" Type="http://schemas.openxmlformats.org/officeDocument/2006/relationships/tags" Target="../tags/tag25.xml"/><Relationship Id="rId31" Type="http://schemas.openxmlformats.org/officeDocument/2006/relationships/tags" Target="../tags/tag46.xml"/><Relationship Id="rId44" Type="http://schemas.openxmlformats.org/officeDocument/2006/relationships/tags" Target="../tags/tag59.xml"/><Relationship Id="rId52" Type="http://schemas.openxmlformats.org/officeDocument/2006/relationships/tags" Target="../tags/tag67.xml"/><Relationship Id="rId60" Type="http://schemas.openxmlformats.org/officeDocument/2006/relationships/tags" Target="../tags/tag75.xml"/><Relationship Id="rId65" Type="http://schemas.openxmlformats.org/officeDocument/2006/relationships/tags" Target="../tags/tag80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39" Type="http://schemas.openxmlformats.org/officeDocument/2006/relationships/tags" Target="../tags/tag54.xml"/><Relationship Id="rId34" Type="http://schemas.openxmlformats.org/officeDocument/2006/relationships/tags" Target="../tags/tag49.xml"/><Relationship Id="rId50" Type="http://schemas.openxmlformats.org/officeDocument/2006/relationships/tags" Target="../tags/tag65.xml"/><Relationship Id="rId55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09.xml"/><Relationship Id="rId21" Type="http://schemas.openxmlformats.org/officeDocument/2006/relationships/tags" Target="../tags/tag104.xml"/><Relationship Id="rId42" Type="http://schemas.openxmlformats.org/officeDocument/2006/relationships/tags" Target="../tags/tag125.xml"/><Relationship Id="rId47" Type="http://schemas.openxmlformats.org/officeDocument/2006/relationships/tags" Target="../tags/tag130.xml"/><Relationship Id="rId63" Type="http://schemas.openxmlformats.org/officeDocument/2006/relationships/tags" Target="../tags/tag146.xml"/><Relationship Id="rId68" Type="http://schemas.openxmlformats.org/officeDocument/2006/relationships/tags" Target="../tags/tag151.xml"/><Relationship Id="rId84" Type="http://schemas.openxmlformats.org/officeDocument/2006/relationships/tags" Target="../tags/tag167.xml"/><Relationship Id="rId89" Type="http://schemas.openxmlformats.org/officeDocument/2006/relationships/tags" Target="../tags/tag172.xml"/><Relationship Id="rId112" Type="http://schemas.openxmlformats.org/officeDocument/2006/relationships/tags" Target="../tags/tag195.xml"/><Relationship Id="rId16" Type="http://schemas.openxmlformats.org/officeDocument/2006/relationships/tags" Target="../tags/tag99.xml"/><Relationship Id="rId107" Type="http://schemas.openxmlformats.org/officeDocument/2006/relationships/tags" Target="../tags/tag190.xml"/><Relationship Id="rId11" Type="http://schemas.openxmlformats.org/officeDocument/2006/relationships/tags" Target="../tags/tag94.xml"/><Relationship Id="rId32" Type="http://schemas.openxmlformats.org/officeDocument/2006/relationships/tags" Target="../tags/tag115.xml"/><Relationship Id="rId37" Type="http://schemas.openxmlformats.org/officeDocument/2006/relationships/tags" Target="../tags/tag120.xml"/><Relationship Id="rId53" Type="http://schemas.openxmlformats.org/officeDocument/2006/relationships/tags" Target="../tags/tag136.xml"/><Relationship Id="rId58" Type="http://schemas.openxmlformats.org/officeDocument/2006/relationships/tags" Target="../tags/tag141.xml"/><Relationship Id="rId74" Type="http://schemas.openxmlformats.org/officeDocument/2006/relationships/tags" Target="../tags/tag157.xml"/><Relationship Id="rId79" Type="http://schemas.openxmlformats.org/officeDocument/2006/relationships/tags" Target="../tags/tag162.xml"/><Relationship Id="rId102" Type="http://schemas.openxmlformats.org/officeDocument/2006/relationships/tags" Target="../tags/tag185.xml"/><Relationship Id="rId5" Type="http://schemas.openxmlformats.org/officeDocument/2006/relationships/tags" Target="../tags/tag88.xml"/><Relationship Id="rId90" Type="http://schemas.openxmlformats.org/officeDocument/2006/relationships/tags" Target="../tags/tag173.xml"/><Relationship Id="rId95" Type="http://schemas.openxmlformats.org/officeDocument/2006/relationships/tags" Target="../tags/tag178.xml"/><Relationship Id="rId22" Type="http://schemas.openxmlformats.org/officeDocument/2006/relationships/tags" Target="../tags/tag105.xml"/><Relationship Id="rId27" Type="http://schemas.openxmlformats.org/officeDocument/2006/relationships/tags" Target="../tags/tag110.xml"/><Relationship Id="rId43" Type="http://schemas.openxmlformats.org/officeDocument/2006/relationships/tags" Target="../tags/tag126.xml"/><Relationship Id="rId48" Type="http://schemas.openxmlformats.org/officeDocument/2006/relationships/tags" Target="../tags/tag131.xml"/><Relationship Id="rId64" Type="http://schemas.openxmlformats.org/officeDocument/2006/relationships/tags" Target="../tags/tag147.xml"/><Relationship Id="rId69" Type="http://schemas.openxmlformats.org/officeDocument/2006/relationships/tags" Target="../tags/tag152.xml"/><Relationship Id="rId113" Type="http://schemas.openxmlformats.org/officeDocument/2006/relationships/tags" Target="../tags/tag196.xml"/><Relationship Id="rId80" Type="http://schemas.openxmlformats.org/officeDocument/2006/relationships/tags" Target="../tags/tag163.xml"/><Relationship Id="rId85" Type="http://schemas.openxmlformats.org/officeDocument/2006/relationships/tags" Target="../tags/tag168.xml"/><Relationship Id="rId12" Type="http://schemas.openxmlformats.org/officeDocument/2006/relationships/tags" Target="../tags/tag95.xml"/><Relationship Id="rId17" Type="http://schemas.openxmlformats.org/officeDocument/2006/relationships/tags" Target="../tags/tag100.xml"/><Relationship Id="rId33" Type="http://schemas.openxmlformats.org/officeDocument/2006/relationships/tags" Target="../tags/tag116.xml"/><Relationship Id="rId38" Type="http://schemas.openxmlformats.org/officeDocument/2006/relationships/tags" Target="../tags/tag121.xml"/><Relationship Id="rId59" Type="http://schemas.openxmlformats.org/officeDocument/2006/relationships/tags" Target="../tags/tag142.xml"/><Relationship Id="rId103" Type="http://schemas.openxmlformats.org/officeDocument/2006/relationships/tags" Target="../tags/tag186.xml"/><Relationship Id="rId108" Type="http://schemas.openxmlformats.org/officeDocument/2006/relationships/tags" Target="../tags/tag191.xml"/><Relationship Id="rId54" Type="http://schemas.openxmlformats.org/officeDocument/2006/relationships/tags" Target="../tags/tag137.xml"/><Relationship Id="rId70" Type="http://schemas.openxmlformats.org/officeDocument/2006/relationships/tags" Target="../tags/tag153.xml"/><Relationship Id="rId75" Type="http://schemas.openxmlformats.org/officeDocument/2006/relationships/tags" Target="../tags/tag158.xml"/><Relationship Id="rId91" Type="http://schemas.openxmlformats.org/officeDocument/2006/relationships/tags" Target="../tags/tag174.xml"/><Relationship Id="rId96" Type="http://schemas.openxmlformats.org/officeDocument/2006/relationships/tags" Target="../tags/tag179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5" Type="http://schemas.openxmlformats.org/officeDocument/2006/relationships/tags" Target="../tags/tag98.xml"/><Relationship Id="rId23" Type="http://schemas.openxmlformats.org/officeDocument/2006/relationships/tags" Target="../tags/tag106.xml"/><Relationship Id="rId28" Type="http://schemas.openxmlformats.org/officeDocument/2006/relationships/tags" Target="../tags/tag111.xml"/><Relationship Id="rId36" Type="http://schemas.openxmlformats.org/officeDocument/2006/relationships/tags" Target="../tags/tag119.xml"/><Relationship Id="rId49" Type="http://schemas.openxmlformats.org/officeDocument/2006/relationships/tags" Target="../tags/tag132.xml"/><Relationship Id="rId57" Type="http://schemas.openxmlformats.org/officeDocument/2006/relationships/tags" Target="../tags/tag140.xml"/><Relationship Id="rId106" Type="http://schemas.openxmlformats.org/officeDocument/2006/relationships/tags" Target="../tags/tag189.xml"/><Relationship Id="rId114" Type="http://schemas.openxmlformats.org/officeDocument/2006/relationships/slideLayout" Target="../slideLayouts/slideLayout5.xml"/><Relationship Id="rId10" Type="http://schemas.openxmlformats.org/officeDocument/2006/relationships/tags" Target="../tags/tag93.xml"/><Relationship Id="rId31" Type="http://schemas.openxmlformats.org/officeDocument/2006/relationships/tags" Target="../tags/tag114.xml"/><Relationship Id="rId44" Type="http://schemas.openxmlformats.org/officeDocument/2006/relationships/tags" Target="../tags/tag127.xml"/><Relationship Id="rId52" Type="http://schemas.openxmlformats.org/officeDocument/2006/relationships/tags" Target="../tags/tag135.xml"/><Relationship Id="rId60" Type="http://schemas.openxmlformats.org/officeDocument/2006/relationships/tags" Target="../tags/tag143.xml"/><Relationship Id="rId65" Type="http://schemas.openxmlformats.org/officeDocument/2006/relationships/tags" Target="../tags/tag148.xml"/><Relationship Id="rId73" Type="http://schemas.openxmlformats.org/officeDocument/2006/relationships/tags" Target="../tags/tag156.xml"/><Relationship Id="rId78" Type="http://schemas.openxmlformats.org/officeDocument/2006/relationships/tags" Target="../tags/tag161.xml"/><Relationship Id="rId81" Type="http://schemas.openxmlformats.org/officeDocument/2006/relationships/tags" Target="../tags/tag164.xml"/><Relationship Id="rId86" Type="http://schemas.openxmlformats.org/officeDocument/2006/relationships/tags" Target="../tags/tag169.xml"/><Relationship Id="rId94" Type="http://schemas.openxmlformats.org/officeDocument/2006/relationships/tags" Target="../tags/tag177.xml"/><Relationship Id="rId99" Type="http://schemas.openxmlformats.org/officeDocument/2006/relationships/tags" Target="../tags/tag182.xml"/><Relationship Id="rId101" Type="http://schemas.openxmlformats.org/officeDocument/2006/relationships/tags" Target="../tags/tag184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3" Type="http://schemas.openxmlformats.org/officeDocument/2006/relationships/tags" Target="../tags/tag96.xml"/><Relationship Id="rId18" Type="http://schemas.openxmlformats.org/officeDocument/2006/relationships/tags" Target="../tags/tag101.xml"/><Relationship Id="rId39" Type="http://schemas.openxmlformats.org/officeDocument/2006/relationships/tags" Target="../tags/tag122.xml"/><Relationship Id="rId109" Type="http://schemas.openxmlformats.org/officeDocument/2006/relationships/tags" Target="../tags/tag192.xml"/><Relationship Id="rId34" Type="http://schemas.openxmlformats.org/officeDocument/2006/relationships/tags" Target="../tags/tag117.xml"/><Relationship Id="rId50" Type="http://schemas.openxmlformats.org/officeDocument/2006/relationships/tags" Target="../tags/tag133.xml"/><Relationship Id="rId55" Type="http://schemas.openxmlformats.org/officeDocument/2006/relationships/tags" Target="../tags/tag138.xml"/><Relationship Id="rId76" Type="http://schemas.openxmlformats.org/officeDocument/2006/relationships/tags" Target="../tags/tag159.xml"/><Relationship Id="rId97" Type="http://schemas.openxmlformats.org/officeDocument/2006/relationships/tags" Target="../tags/tag180.xml"/><Relationship Id="rId104" Type="http://schemas.openxmlformats.org/officeDocument/2006/relationships/tags" Target="../tags/tag187.xml"/><Relationship Id="rId7" Type="http://schemas.openxmlformats.org/officeDocument/2006/relationships/tags" Target="../tags/tag90.xml"/><Relationship Id="rId71" Type="http://schemas.openxmlformats.org/officeDocument/2006/relationships/tags" Target="../tags/tag154.xml"/><Relationship Id="rId92" Type="http://schemas.openxmlformats.org/officeDocument/2006/relationships/tags" Target="../tags/tag175.xml"/><Relationship Id="rId2" Type="http://schemas.openxmlformats.org/officeDocument/2006/relationships/tags" Target="../tags/tag85.xml"/><Relationship Id="rId29" Type="http://schemas.openxmlformats.org/officeDocument/2006/relationships/tags" Target="../tags/tag112.xml"/><Relationship Id="rId24" Type="http://schemas.openxmlformats.org/officeDocument/2006/relationships/tags" Target="../tags/tag107.xml"/><Relationship Id="rId40" Type="http://schemas.openxmlformats.org/officeDocument/2006/relationships/tags" Target="../tags/tag123.xml"/><Relationship Id="rId45" Type="http://schemas.openxmlformats.org/officeDocument/2006/relationships/tags" Target="../tags/tag128.xml"/><Relationship Id="rId66" Type="http://schemas.openxmlformats.org/officeDocument/2006/relationships/tags" Target="../tags/tag149.xml"/><Relationship Id="rId87" Type="http://schemas.openxmlformats.org/officeDocument/2006/relationships/tags" Target="../tags/tag170.xml"/><Relationship Id="rId110" Type="http://schemas.openxmlformats.org/officeDocument/2006/relationships/tags" Target="../tags/tag193.xml"/><Relationship Id="rId115" Type="http://schemas.openxmlformats.org/officeDocument/2006/relationships/image" Target="../media/image3.png"/><Relationship Id="rId61" Type="http://schemas.openxmlformats.org/officeDocument/2006/relationships/tags" Target="../tags/tag144.xml"/><Relationship Id="rId82" Type="http://schemas.openxmlformats.org/officeDocument/2006/relationships/tags" Target="../tags/tag165.xml"/><Relationship Id="rId19" Type="http://schemas.openxmlformats.org/officeDocument/2006/relationships/tags" Target="../tags/tag102.xml"/><Relationship Id="rId14" Type="http://schemas.openxmlformats.org/officeDocument/2006/relationships/tags" Target="../tags/tag97.xml"/><Relationship Id="rId30" Type="http://schemas.openxmlformats.org/officeDocument/2006/relationships/tags" Target="../tags/tag113.xml"/><Relationship Id="rId35" Type="http://schemas.openxmlformats.org/officeDocument/2006/relationships/tags" Target="../tags/tag118.xml"/><Relationship Id="rId56" Type="http://schemas.openxmlformats.org/officeDocument/2006/relationships/tags" Target="../tags/tag139.xml"/><Relationship Id="rId77" Type="http://schemas.openxmlformats.org/officeDocument/2006/relationships/tags" Target="../tags/tag160.xml"/><Relationship Id="rId100" Type="http://schemas.openxmlformats.org/officeDocument/2006/relationships/tags" Target="../tags/tag183.xml"/><Relationship Id="rId105" Type="http://schemas.openxmlformats.org/officeDocument/2006/relationships/tags" Target="../tags/tag188.xml"/><Relationship Id="rId8" Type="http://schemas.openxmlformats.org/officeDocument/2006/relationships/tags" Target="../tags/tag91.xml"/><Relationship Id="rId51" Type="http://schemas.openxmlformats.org/officeDocument/2006/relationships/tags" Target="../tags/tag134.xml"/><Relationship Id="rId72" Type="http://schemas.openxmlformats.org/officeDocument/2006/relationships/tags" Target="../tags/tag155.xml"/><Relationship Id="rId93" Type="http://schemas.openxmlformats.org/officeDocument/2006/relationships/tags" Target="../tags/tag176.xml"/><Relationship Id="rId98" Type="http://schemas.openxmlformats.org/officeDocument/2006/relationships/tags" Target="../tags/tag181.xml"/><Relationship Id="rId3" Type="http://schemas.openxmlformats.org/officeDocument/2006/relationships/tags" Target="../tags/tag86.xml"/><Relationship Id="rId25" Type="http://schemas.openxmlformats.org/officeDocument/2006/relationships/tags" Target="../tags/tag108.xml"/><Relationship Id="rId46" Type="http://schemas.openxmlformats.org/officeDocument/2006/relationships/tags" Target="../tags/tag129.xml"/><Relationship Id="rId67" Type="http://schemas.openxmlformats.org/officeDocument/2006/relationships/tags" Target="../tags/tag150.xml"/><Relationship Id="rId116" Type="http://schemas.openxmlformats.org/officeDocument/2006/relationships/image" Target="../media/image7.png"/><Relationship Id="rId20" Type="http://schemas.openxmlformats.org/officeDocument/2006/relationships/tags" Target="../tags/tag103.xml"/><Relationship Id="rId41" Type="http://schemas.openxmlformats.org/officeDocument/2006/relationships/tags" Target="../tags/tag124.xml"/><Relationship Id="rId62" Type="http://schemas.openxmlformats.org/officeDocument/2006/relationships/tags" Target="../tags/tag145.xml"/><Relationship Id="rId83" Type="http://schemas.openxmlformats.org/officeDocument/2006/relationships/tags" Target="../tags/tag166.xml"/><Relationship Id="rId88" Type="http://schemas.openxmlformats.org/officeDocument/2006/relationships/tags" Target="../tags/tag171.xml"/><Relationship Id="rId111" Type="http://schemas.openxmlformats.org/officeDocument/2006/relationships/tags" Target="../tags/tag194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209.xml"/><Relationship Id="rId18" Type="http://schemas.openxmlformats.org/officeDocument/2006/relationships/slideLayout" Target="../slideLayouts/slideLayout4.xml"/><Relationship Id="rId26" Type="http://schemas.openxmlformats.org/officeDocument/2006/relationships/image" Target="../media/image15.png"/><Relationship Id="rId3" Type="http://schemas.openxmlformats.org/officeDocument/2006/relationships/tags" Target="../tags/tag199.xml"/><Relationship Id="rId21" Type="http://schemas.openxmlformats.org/officeDocument/2006/relationships/image" Target="../media/image10.png"/><Relationship Id="rId7" Type="http://schemas.openxmlformats.org/officeDocument/2006/relationships/tags" Target="../tags/tag203.xml"/><Relationship Id="rId12" Type="http://schemas.openxmlformats.org/officeDocument/2006/relationships/tags" Target="../tags/tag208.xml"/><Relationship Id="rId17" Type="http://schemas.openxmlformats.org/officeDocument/2006/relationships/tags" Target="../tags/tag213.xml"/><Relationship Id="rId25" Type="http://schemas.openxmlformats.org/officeDocument/2006/relationships/image" Target="../media/image14.png"/><Relationship Id="rId33" Type="http://schemas.openxmlformats.org/officeDocument/2006/relationships/image" Target="../media/image270.png"/><Relationship Id="rId2" Type="http://schemas.openxmlformats.org/officeDocument/2006/relationships/tags" Target="../tags/tag198.xml"/><Relationship Id="rId16" Type="http://schemas.openxmlformats.org/officeDocument/2006/relationships/tags" Target="../tags/tag212.xml"/><Relationship Id="rId20" Type="http://schemas.openxmlformats.org/officeDocument/2006/relationships/image" Target="../media/image9.png"/><Relationship Id="rId29" Type="http://schemas.openxmlformats.org/officeDocument/2006/relationships/image" Target="../media/image18.png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tags" Target="../tags/tag207.xml"/><Relationship Id="rId24" Type="http://schemas.openxmlformats.org/officeDocument/2006/relationships/image" Target="../media/image13.png"/><Relationship Id="rId32" Type="http://schemas.openxmlformats.org/officeDocument/2006/relationships/hyperlink" Target="https://youtu.be/VIoWzHlz7k8?si=9xacoUEH1ULPhI6s" TargetMode="External"/><Relationship Id="rId5" Type="http://schemas.openxmlformats.org/officeDocument/2006/relationships/tags" Target="../tags/tag201.xml"/><Relationship Id="rId15" Type="http://schemas.openxmlformats.org/officeDocument/2006/relationships/tags" Target="../tags/tag211.xml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openxmlformats.org/officeDocument/2006/relationships/tags" Target="../tags/tag206.xml"/><Relationship Id="rId19" Type="http://schemas.openxmlformats.org/officeDocument/2006/relationships/image" Target="../media/image8.png"/><Relationship Id="rId31" Type="http://schemas.openxmlformats.org/officeDocument/2006/relationships/image" Target="../media/image20.png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tags" Target="../tags/tag210.xml"/><Relationship Id="rId22" Type="http://schemas.openxmlformats.org/officeDocument/2006/relationships/image" Target="../media/image11.png"/><Relationship Id="rId27" Type="http://schemas.openxmlformats.org/officeDocument/2006/relationships/image" Target="../media/image16.png"/><Relationship Id="rId30" Type="http://schemas.openxmlformats.org/officeDocument/2006/relationships/image" Target="../media/image19.png"/><Relationship Id="rId8" Type="http://schemas.openxmlformats.org/officeDocument/2006/relationships/tags" Target="../tags/tag20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tags" Target="../tags/tag226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openxmlformats.org/officeDocument/2006/relationships/tags" Target="../tags/tag225.xml"/><Relationship Id="rId17" Type="http://schemas.openxmlformats.org/officeDocument/2006/relationships/tags" Target="../tags/tag230.xml"/><Relationship Id="rId2" Type="http://schemas.openxmlformats.org/officeDocument/2006/relationships/tags" Target="../tags/tag215.xml"/><Relationship Id="rId16" Type="http://schemas.openxmlformats.org/officeDocument/2006/relationships/tags" Target="../tags/tag229.xml"/><Relationship Id="rId20" Type="http://schemas.openxmlformats.org/officeDocument/2006/relationships/image" Target="../media/image6.png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tags" Target="../tags/tag224.xml"/><Relationship Id="rId5" Type="http://schemas.openxmlformats.org/officeDocument/2006/relationships/tags" Target="../tags/tag218.xml"/><Relationship Id="rId15" Type="http://schemas.openxmlformats.org/officeDocument/2006/relationships/tags" Target="../tags/tag228.xml"/><Relationship Id="rId10" Type="http://schemas.openxmlformats.org/officeDocument/2006/relationships/tags" Target="../tags/tag223.xml"/><Relationship Id="rId19" Type="http://schemas.openxmlformats.org/officeDocument/2006/relationships/image" Target="../media/image3.png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openxmlformats.org/officeDocument/2006/relationships/tags" Target="../tags/tag22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github.com/networkx/networkx/pull/8041" TargetMode="External"/><Relationship Id="rId7" Type="http://schemas.openxmlformats.org/officeDocument/2006/relationships/hyperlink" Target="https://networkx.org/documentation/stable/auto_examples/drawing/plot_spring_layout.html" TargetMode="External"/><Relationship Id="rId2" Type="http://schemas.openxmlformats.org/officeDocument/2006/relationships/hyperlink" Target="https://github.com/networkx/networkx/pull/78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workx/networkx/issues/8113" TargetMode="External"/><Relationship Id="rId5" Type="http://schemas.openxmlformats.org/officeDocument/2006/relationships/hyperlink" Target="https://github.com/networkx/networkx/pull/8145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github.com/networkx/networkx/pull/8042" TargetMode="Externa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4A5625-C2D2-4BA0-FB4E-86B67E4D4D6F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17220" y="1392477"/>
            <a:ext cx="6261294" cy="3162300"/>
          </a:xfrm>
        </p:spPr>
        <p:txBody>
          <a:bodyPr>
            <a:noAutofit/>
          </a:bodyPr>
          <a:lstStyle/>
          <a:p>
            <a:r>
              <a:rPr lang="ja-JP" altLang="en-US" sz="4400" dirty="0"/>
              <a:t>効率的な最適化手法</a:t>
            </a:r>
            <a:br>
              <a:rPr lang="en-US" altLang="ja-JP" sz="4400" dirty="0"/>
            </a:br>
            <a:r>
              <a:rPr lang="en-US" altLang="ja-JP" sz="4400" dirty="0"/>
              <a:t>"L-BFGS</a:t>
            </a:r>
            <a:r>
              <a:rPr lang="ja-JP" altLang="en-US" sz="4400" dirty="0"/>
              <a:t>法</a:t>
            </a:r>
            <a:r>
              <a:rPr lang="en-US" altLang="ja-JP" sz="4400" dirty="0"/>
              <a:t>"</a:t>
            </a:r>
            <a:r>
              <a:rPr lang="ja-JP" altLang="en-US" sz="4400" dirty="0"/>
              <a:t>の、</a:t>
            </a:r>
            <a:br>
              <a:rPr lang="en-US" altLang="ja-JP" sz="4400" dirty="0"/>
            </a:br>
            <a:r>
              <a:rPr lang="en-US" altLang="ja-JP" sz="4400" dirty="0"/>
              <a:t>NetworkX </a:t>
            </a:r>
            <a:r>
              <a:rPr lang="ja-JP" altLang="en-US" sz="4400" dirty="0"/>
              <a:t>での活用と </a:t>
            </a:r>
            <a:r>
              <a:rPr lang="en-US" altLang="ja-JP" sz="4400" dirty="0"/>
              <a:t>SciPy </a:t>
            </a:r>
            <a:r>
              <a:rPr lang="ja-JP" altLang="en-US" sz="4400" dirty="0"/>
              <a:t>の実装について</a:t>
            </a:r>
            <a:endParaRPr lang="en-US" sz="4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E8B717-B894-27C6-2E9B-D7554B97BF12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532051" y="4748377"/>
            <a:ext cx="3231633" cy="985075"/>
          </a:xfrm>
        </p:spPr>
        <p:txBody>
          <a:bodyPr>
            <a:normAutofit/>
          </a:bodyPr>
          <a:lstStyle/>
          <a:p>
            <a:r>
              <a:rPr lang="en-US" dirty="0"/>
              <a:t>SciPy Data 2026</a:t>
            </a:r>
            <a:br>
              <a:rPr lang="en-US" dirty="0"/>
            </a:br>
            <a:r>
              <a:rPr lang="ja-JP" altLang="en-US" dirty="0"/>
              <a:t>浜口広樹</a:t>
            </a:r>
            <a:endParaRPr lang="en-US" dirty="0"/>
          </a:p>
        </p:txBody>
      </p:sp>
      <p:pic>
        <p:nvPicPr>
          <p:cNvPr id="4" name="Picture 3" descr="抽象的な遺伝子のコンセプト">
            <a:extLst>
              <a:ext uri="{FF2B5EF4-FFF2-40B4-BE49-F238E27FC236}">
                <a16:creationId xmlns:a16="http://schemas.microsoft.com/office/drawing/2014/main" id="{11A50127-9B61-2D3D-245E-B2ED62A0F71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l="27034" r="22041"/>
          <a:stretch>
            <a:fillRect/>
          </a:stretch>
        </p:blipFill>
        <p:spPr>
          <a:xfrm>
            <a:off x="8699542" y="2"/>
            <a:ext cx="3492458" cy="6858001"/>
          </a:xfrm>
          <a:custGeom>
            <a:avLst/>
            <a:gdLst/>
            <a:ahLst/>
            <a:cxnLst/>
            <a:rect l="l" t="t" r="r" b="b"/>
            <a:pathLst>
              <a:path w="3492458" h="6858001">
                <a:moveTo>
                  <a:pt x="0" y="0"/>
                </a:moveTo>
                <a:lnTo>
                  <a:pt x="3492458" y="0"/>
                </a:lnTo>
                <a:lnTo>
                  <a:pt x="3492458" y="3430264"/>
                </a:lnTo>
                <a:lnTo>
                  <a:pt x="3488603" y="3430264"/>
                </a:lnTo>
                <a:lnTo>
                  <a:pt x="3484192" y="3601898"/>
                </a:lnTo>
                <a:cubicBezTo>
                  <a:pt x="3390753" y="5415660"/>
                  <a:pt x="1866561" y="6858001"/>
                  <a:pt x="0" y="6858001"/>
                </a:cubicBezTo>
                <a:lnTo>
                  <a:pt x="0" y="3430264"/>
                </a:lnTo>
                <a:lnTo>
                  <a:pt x="0" y="3425249"/>
                </a:lnTo>
                <a:close/>
              </a:path>
            </a:pathLst>
          </a:cu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DF1A0-8CAA-3AEB-371E-5C0FB48888D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7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8B7C42-F380-D546-6746-84256028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512"/>
            <a:ext cx="10515600" cy="878048"/>
          </a:xfrm>
        </p:spPr>
        <p:txBody>
          <a:bodyPr/>
          <a:lstStyle/>
          <a:p>
            <a:r>
              <a:rPr lang="ja-JP" altLang="en-US" dirty="0"/>
              <a:t>従来の</a:t>
            </a:r>
            <a:r>
              <a:rPr lang="en-US" altLang="ja-JP" dirty="0"/>
              <a:t>NetworkX</a:t>
            </a:r>
            <a:r>
              <a:rPr lang="ja-JP" altLang="en-US" dirty="0"/>
              <a:t>が抱えていた問題</a:t>
            </a:r>
            <a:endParaRPr lang="en-US" dirty="0"/>
          </a:p>
        </p:txBody>
      </p:sp>
      <p:pic>
        <p:nvPicPr>
          <p:cNvPr id="5" name="コンテンツ プレースホルダー 4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249BAA1-5672-2CBD-DAA2-018351509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3" y="2506663"/>
            <a:ext cx="3309791" cy="4214813"/>
          </a:xfrm>
        </p:spPr>
      </p:pic>
      <p:pic>
        <p:nvPicPr>
          <p:cNvPr id="7" name="図 6" descr="グラフ, レーダー チャート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1B365A6-167D-4F80-5205-B8D9A19CF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24" y="2506664"/>
            <a:ext cx="3309791" cy="4214812"/>
          </a:xfrm>
          <a:prstGeom prst="rect">
            <a:avLst/>
          </a:prstGeom>
        </p:spPr>
      </p:pic>
      <p:pic>
        <p:nvPicPr>
          <p:cNvPr id="9" name="図 8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8D38B21-4278-D855-4A32-5E48A896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15" y="2506662"/>
            <a:ext cx="3309792" cy="4214813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5E3B86-0670-1788-C39D-3B4F752A9CBD}"/>
              </a:ext>
            </a:extLst>
          </p:cNvPr>
          <p:cNvSpPr txBox="1"/>
          <p:nvPr/>
        </p:nvSpPr>
        <p:spPr>
          <a:xfrm>
            <a:off x="917823" y="1403113"/>
            <a:ext cx="10969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dirty="0"/>
              <a:t>従来実装</a:t>
            </a:r>
            <a:r>
              <a:rPr lang="en-US" altLang="ja-JP" sz="2200" dirty="0"/>
              <a:t>(</a:t>
            </a:r>
            <a:r>
              <a:rPr lang="en-US" altLang="ja-JP" sz="2200" dirty="0" err="1"/>
              <a:t>Fruchterman</a:t>
            </a:r>
            <a:r>
              <a:rPr lang="en-US" altLang="ja-JP" sz="2200" dirty="0"/>
              <a:t>–Reingold</a:t>
            </a:r>
            <a:r>
              <a:rPr lang="ja-JP" altLang="en-US" sz="2200" dirty="0"/>
              <a:t>が提案したシミュレーションベースの手法</a:t>
            </a:r>
            <a:r>
              <a:rPr lang="en-US" altLang="ja-JP" sz="2200" dirty="0"/>
              <a:t>)</a:t>
            </a:r>
            <a:r>
              <a:rPr lang="ja-JP" altLang="en-US" sz="2200" dirty="0"/>
              <a:t>はかなり遅い</a:t>
            </a:r>
            <a:br>
              <a:rPr lang="en-US" altLang="ja-JP" sz="2200" dirty="0"/>
            </a:br>
            <a:r>
              <a:rPr lang="ja-JP" altLang="en-US" sz="2200" dirty="0"/>
              <a:t>効率的な手法</a:t>
            </a:r>
            <a:r>
              <a:rPr lang="en-US" altLang="ja-JP" sz="2200" dirty="0"/>
              <a:t>(Scalable Force-Directed Placement)</a:t>
            </a:r>
            <a:r>
              <a:rPr lang="ja-JP" altLang="en-US" sz="2200" dirty="0"/>
              <a:t>も存在するが、実装が非常に膨大</a:t>
            </a:r>
            <a:br>
              <a:rPr lang="en-US" altLang="ja-JP" sz="2200" dirty="0"/>
            </a:br>
            <a:r>
              <a:rPr lang="ja-JP" altLang="en-US" sz="2200" dirty="0"/>
              <a:t>→　</a:t>
            </a:r>
            <a:r>
              <a:rPr lang="en-US" altLang="ja-JP" sz="2200" dirty="0"/>
              <a:t>NetworkX</a:t>
            </a:r>
            <a:r>
              <a:rPr lang="ja-JP" altLang="en-US" sz="2200" dirty="0"/>
              <a:t>に適した描画アルゴリズムの改善をしたいと考えていた</a:t>
            </a:r>
            <a:endParaRPr lang="en-US" sz="22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7B1CB98-4AF3-BFB1-3AEC-B00CEDEC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5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7F5FF-854D-83E0-A10C-7CE879C6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連続最適化への帰着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632C98-23EB-FFFA-15F5-3C187491F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68" y="5625444"/>
            <a:ext cx="11350500" cy="966360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グラフ描画の問題は、連続最適化問題に帰着できる</a:t>
            </a:r>
            <a:r>
              <a:rPr lang="en-US" altLang="ja-JP" dirty="0"/>
              <a:t>(</a:t>
            </a:r>
            <a:r>
              <a:rPr lang="ja-JP" altLang="en-US" dirty="0"/>
              <a:t>先行研究など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それに関する研究をしており、</a:t>
            </a:r>
            <a:r>
              <a:rPr lang="en-US" altLang="ja-JP" dirty="0"/>
              <a:t>NetworkX</a:t>
            </a:r>
            <a:r>
              <a:rPr lang="ja-JP" altLang="en-US" dirty="0"/>
              <a:t>へは、この先行研究</a:t>
            </a:r>
            <a:r>
              <a:rPr lang="en-US" altLang="ja-JP" dirty="0"/>
              <a:t>+α</a:t>
            </a:r>
            <a:r>
              <a:rPr lang="ja-JP" altLang="en-US" dirty="0"/>
              <a:t>を実装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A4EE8AF-6078-F9C9-15EB-8A770FA8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08" y="1423560"/>
            <a:ext cx="10091183" cy="3626629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0626D9-7310-1946-9EA5-A26838E6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8F7BD-7364-4DB4-5E41-AD379A84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最適化問題の導出</a:t>
            </a:r>
            <a:endParaRPr lang="en-US" dirty="0"/>
          </a:p>
        </p:txBody>
      </p:sp>
      <p:pic>
        <p:nvPicPr>
          <p:cNvPr id="5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9FA0346-156C-0275-0DFC-33DE3DDA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22" y="1918092"/>
            <a:ext cx="10108756" cy="4862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5FBF64-25E3-46F2-B728-D894E5574C65}"/>
              </a:ext>
            </a:extLst>
          </p:cNvPr>
          <p:cNvSpPr/>
          <p:nvPr/>
        </p:nvSpPr>
        <p:spPr>
          <a:xfrm>
            <a:off x="8855422" y="1918093"/>
            <a:ext cx="2294955" cy="159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12BAFB-BCBA-43C3-F7BB-9C2C1BBC5722}"/>
              </a:ext>
            </a:extLst>
          </p:cNvPr>
          <p:cNvSpPr txBox="1"/>
          <p:nvPr/>
        </p:nvSpPr>
        <p:spPr>
          <a:xfrm>
            <a:off x="7332324" y="1640643"/>
            <a:ext cx="462337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簡単にいうと、</a:t>
            </a:r>
            <a:endParaRPr lang="en-US" altLang="ja-JP" sz="2400" dirty="0"/>
          </a:p>
          <a:p>
            <a:r>
              <a:rPr lang="en-US" altLang="ja-JP" sz="2400" dirty="0"/>
              <a:t>1. </a:t>
            </a:r>
            <a:r>
              <a:rPr lang="ja-JP" altLang="en-US" sz="2400" dirty="0"/>
              <a:t>頂点間に力が働くモデル</a:t>
            </a:r>
            <a:br>
              <a:rPr lang="en-US" altLang="ja-JP" sz="2400" dirty="0"/>
            </a:br>
            <a:r>
              <a:rPr lang="en-US" altLang="ja-JP" sz="2400" dirty="0"/>
              <a:t>2. </a:t>
            </a:r>
            <a:r>
              <a:rPr lang="ja-JP" altLang="en-US" sz="2400" dirty="0"/>
              <a:t>力を積分してポテンシャルに</a:t>
            </a:r>
            <a:endParaRPr lang="en-US" altLang="ja-JP" sz="2400" dirty="0"/>
          </a:p>
          <a:p>
            <a:r>
              <a:rPr lang="en-US" altLang="ja-JP" sz="2400" dirty="0"/>
              <a:t>3. </a:t>
            </a:r>
            <a:r>
              <a:rPr lang="ja-JP" altLang="en-US" sz="2400" dirty="0"/>
              <a:t>これが最適化の対象になる</a:t>
            </a:r>
            <a:br>
              <a:rPr lang="en-US" altLang="ja-JP" sz="2400" dirty="0"/>
            </a:br>
            <a:r>
              <a:rPr lang="en-US" altLang="ja-JP" sz="1050" dirty="0"/>
              <a:t> </a:t>
            </a:r>
            <a:endParaRPr lang="en-US" altLang="ja-JP" sz="1600" dirty="0"/>
          </a:p>
          <a:p>
            <a:r>
              <a:rPr lang="ja-JP" altLang="en-US" sz="2400" b="1" dirty="0"/>
              <a:t>優れたソルバーを使う方が速い</a:t>
            </a:r>
            <a:r>
              <a:rPr lang="en-US" altLang="ja-JP" sz="2400" b="1" dirty="0"/>
              <a:t>!</a:t>
            </a:r>
            <a:endParaRPr lang="en-US" sz="2400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AEDC51B-962A-7843-45CA-009D4159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3FE77C-3E23-A5CD-BF37-2A34CA6B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改善したアルゴリズムの出力結果</a:t>
            </a:r>
            <a:endParaRPr lang="en-US" dirty="0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D762752F-8202-90F0-8A27-A58953E6F2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85" y="1577280"/>
            <a:ext cx="9831190" cy="491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E236AD-5068-42A8-3ADF-335C2551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1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3132B7-53A0-3254-F059-C3C96272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ja-JP" altLang="en-US" dirty="0"/>
              <a:t>について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3F59F9C-FF8F-9026-0A85-C72E317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35" y="4103878"/>
            <a:ext cx="3490129" cy="2617597"/>
          </a:xfrm>
          <a:prstGeom prst="rect">
            <a:avLst/>
          </a:prstGeom>
        </p:spPr>
      </p:pic>
      <p:pic>
        <p:nvPicPr>
          <p:cNvPr id="6" name="コンテンツ プレースホルダー 5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7609970-E6A3-1D7F-0A54-72B4F8804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8" y="365125"/>
            <a:ext cx="4512122" cy="5801302"/>
          </a:xfr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536BC8-63F5-496F-6436-60F449AC2F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網羅的な比較は結構喜ばれた</a:t>
            </a:r>
            <a:endParaRPr lang="en-US" altLang="ja-JP" dirty="0"/>
          </a:p>
          <a:p>
            <a:r>
              <a:rPr lang="ja-JP" altLang="en-US" dirty="0"/>
              <a:t>細かい仕様も念を入れて</a:t>
            </a:r>
            <a:r>
              <a:rPr lang="en-US" altLang="ja-JP" dirty="0"/>
              <a:t>test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一部頂点を固定した場合、</a:t>
            </a:r>
            <a:br>
              <a:rPr lang="en-US" altLang="ja-JP" dirty="0"/>
            </a:br>
            <a:r>
              <a:rPr lang="en-US" altLang="ja-JP" dirty="0"/>
              <a:t>3</a:t>
            </a:r>
            <a:r>
              <a:rPr lang="ja-JP" altLang="en-US" dirty="0"/>
              <a:t>次元空間上で描画する場合、</a:t>
            </a:r>
            <a:br>
              <a:rPr lang="en-US" altLang="ja-JP" dirty="0"/>
            </a:br>
            <a:r>
              <a:rPr lang="ja-JP" altLang="en-US" dirty="0"/>
              <a:t>辺重みに負のものがある場合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後方互換性や、今後さらに</a:t>
            </a:r>
            <a:r>
              <a:rPr lang="en-US" altLang="ja-JP" dirty="0"/>
              <a:t>method</a:t>
            </a:r>
            <a:r>
              <a:rPr lang="ja-JP" altLang="en-US" dirty="0"/>
              <a:t>を追加する場合に</a:t>
            </a:r>
            <a:br>
              <a:rPr lang="en-US" altLang="ja-JP" dirty="0"/>
            </a:br>
            <a:r>
              <a:rPr lang="ja-JP" altLang="en-US" dirty="0"/>
              <a:t>可読性が高いか</a:t>
            </a:r>
            <a:r>
              <a:rPr lang="en-US" altLang="ja-JP" dirty="0"/>
              <a:t>? </a:t>
            </a:r>
            <a:r>
              <a:rPr lang="ja-JP" altLang="en-US" dirty="0"/>
              <a:t>などを</a:t>
            </a:r>
            <a:br>
              <a:rPr lang="en-US" altLang="ja-JP" dirty="0"/>
            </a:br>
            <a:r>
              <a:rPr lang="ja-JP" altLang="en-US" dirty="0"/>
              <a:t>中心にレビューして頂いた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FCAE7D-37C8-FCA1-CFA6-7F5FAD3A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EB800-86FF-D54A-AA69-443C8A2BD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D1102-F11F-26B2-F885-D9390FF0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Part3. </a:t>
            </a:r>
            <a:r>
              <a:rPr lang="ja-JP" altLang="en-US" dirty="0"/>
              <a:t>学問寄りの応用例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540893-1CB7-3E8F-EAF4-090E78491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5250"/>
            <a:ext cx="10515600" cy="3555680"/>
          </a:xfrm>
        </p:spPr>
        <p:txBody>
          <a:bodyPr/>
          <a:lstStyle/>
          <a:p>
            <a:r>
              <a:rPr lang="ja-JP" altLang="en-US" dirty="0"/>
              <a:t>お越しくださっている皆様の興味関心は非常に多様かと思います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そこで、浅く広く、具体的な応用例について述べようと思います</a:t>
            </a:r>
            <a:endParaRPr lang="en-US" altLang="ja-JP" dirty="0"/>
          </a:p>
          <a:p>
            <a:pPr lvl="1"/>
            <a:r>
              <a:rPr lang="ja-JP" altLang="en-US" dirty="0"/>
              <a:t>参考文献のリンクなども張ったので、興味のあるものがあれば是非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何か琴線に触れる例があれば幸いです</a:t>
            </a:r>
            <a:endParaRPr lang="en-US" altLang="ja-JP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CDE611-2B67-B045-6573-4AC063A6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AEDE0-BA5E-4F51-CFEF-447A799AF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E0CC5-B05C-5AB2-521C-32EA88BB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量子情報</a:t>
            </a:r>
            <a:endParaRPr lang="en-US" dirty="0"/>
          </a:p>
        </p:txBody>
      </p:sp>
      <p:pic>
        <p:nvPicPr>
          <p:cNvPr id="8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CDB32147-E6A8-4C92-FC76-F7B10F44F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95982" y="144761"/>
            <a:ext cx="7096018" cy="4910219"/>
          </a:xfrm>
          <a:prstGeom prst="rect">
            <a:avLst/>
          </a:prstGeom>
        </p:spPr>
      </p:pic>
      <p:pic>
        <p:nvPicPr>
          <p:cNvPr id="10" name="図 9" descr="カレン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4E8574B1-8B10-64ED-85EF-2BF5CE07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044" y="5188448"/>
            <a:ext cx="5995484" cy="154867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9575D3-2643-D40C-9301-4A494ECFD465}"/>
              </a:ext>
            </a:extLst>
          </p:cNvPr>
          <p:cNvSpPr txBox="1"/>
          <p:nvPr/>
        </p:nvSpPr>
        <p:spPr>
          <a:xfrm>
            <a:off x="230335" y="1665592"/>
            <a:ext cx="4788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量子情報の研究における例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</a:t>
            </a:r>
            <a:r>
              <a:rPr lang="ja-JP" altLang="en-US" sz="2000" dirty="0"/>
              <a:t>大雑把には</a:t>
            </a:r>
            <a:r>
              <a:rPr lang="en-US" sz="2000" dirty="0"/>
              <a:t>)</a:t>
            </a:r>
            <a:r>
              <a:rPr lang="ja-JP" altLang="en-US" sz="2000" dirty="0"/>
              <a:t>ある状態の良さが、</a:t>
            </a:r>
            <a:br>
              <a:rPr lang="en-US" altLang="ja-JP" sz="2000" dirty="0"/>
            </a:br>
            <a:r>
              <a:rPr lang="ja-JP" altLang="en-US" sz="2000" dirty="0">
                <a:solidFill>
                  <a:schemeClr val="accent6"/>
                </a:solidFill>
              </a:rPr>
              <a:t>空間のある集合</a:t>
            </a:r>
            <a:r>
              <a:rPr lang="ja-JP" altLang="en-US" sz="2000" dirty="0"/>
              <a:t>からの距離で測れる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最短距離をちゃんと計算したい</a:t>
            </a:r>
            <a:br>
              <a:rPr lang="en-US" altLang="ja-JP" sz="2000" dirty="0"/>
            </a:br>
            <a:r>
              <a:rPr lang="ja-JP" altLang="en-US" sz="2000" dirty="0"/>
              <a:t>→</a:t>
            </a:r>
            <a:r>
              <a:rPr lang="ja-JP" altLang="en-US" sz="2000" dirty="0">
                <a:solidFill>
                  <a:schemeClr val="accent1"/>
                </a:solidFill>
              </a:rPr>
              <a:t>連続最適化</a:t>
            </a:r>
            <a:r>
              <a:rPr lang="ja-JP" altLang="en-US" sz="2000" dirty="0"/>
              <a:t>が使える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(OSS</a:t>
            </a:r>
            <a:r>
              <a:rPr lang="ja-JP" altLang="en-US" sz="2000" dirty="0"/>
              <a:t>ではないですが</a:t>
            </a:r>
            <a:r>
              <a:rPr lang="en-US" altLang="ja-JP" sz="2000" dirty="0"/>
              <a:t>)</a:t>
            </a:r>
            <a:r>
              <a:rPr lang="en-US" altLang="ja-JP" sz="2000" b="1" dirty="0" err="1"/>
              <a:t>gurobi</a:t>
            </a:r>
            <a:r>
              <a:rPr lang="ja-JP" altLang="en-US" sz="2000" dirty="0"/>
              <a:t>という</a:t>
            </a:r>
            <a:br>
              <a:rPr lang="en-US" altLang="ja-JP" sz="2000" dirty="0"/>
            </a:br>
            <a:r>
              <a:rPr lang="ja-JP" altLang="en-US" sz="2000" dirty="0"/>
              <a:t>最適化ソルバーなどがよく用いられる</a:t>
            </a: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我々の研究成果も</a:t>
            </a:r>
            <a:r>
              <a:rPr lang="en-US" altLang="ja-JP" sz="2000" dirty="0"/>
              <a:t>OSS</a:t>
            </a:r>
            <a:r>
              <a:rPr lang="ja-JP" altLang="en-US" sz="2000" dirty="0"/>
              <a:t>として公開中</a:t>
            </a:r>
            <a:endParaRPr 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5CC59C-1643-2349-B382-3845DC48A80F}"/>
              </a:ext>
            </a:extLst>
          </p:cNvPr>
          <p:cNvSpPr txBox="1"/>
          <p:nvPr/>
        </p:nvSpPr>
        <p:spPr>
          <a:xfrm>
            <a:off x="500867" y="5636021"/>
            <a:ext cx="45180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hlinkClick r:id="rId4"/>
              </a:rPr>
              <a:t>Fast computation of magic monotones</a:t>
            </a:r>
            <a:endParaRPr lang="en-US" sz="1600" dirty="0">
              <a:solidFill>
                <a:schemeClr val="accent3"/>
              </a:solidFill>
            </a:endParaRPr>
          </a:p>
          <a:p>
            <a:r>
              <a:rPr lang="en-US" sz="1600" dirty="0">
                <a:solidFill>
                  <a:schemeClr val="accent3"/>
                </a:solidFill>
              </a:rPr>
              <a:t> Hiroki Hamaguchi, Kou Hamada, Yoshioka Nobuyuki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Presented at 24th Asian Quantum</a:t>
            </a:r>
            <a:br>
              <a:rPr lang="en-US" sz="1600" dirty="0">
                <a:solidFill>
                  <a:schemeClr val="accent3"/>
                </a:solidFill>
              </a:rPr>
            </a:br>
            <a:r>
              <a:rPr lang="en-US" sz="1600" dirty="0">
                <a:solidFill>
                  <a:schemeClr val="accent3"/>
                </a:solidFill>
              </a:rPr>
              <a:t>Information Science Conference, 2024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91FFA8C-5C82-F5F2-D734-3E916FA3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89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68C7E-3F88-A233-AB5C-4593DA5B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単調回帰</a:t>
            </a:r>
            <a:r>
              <a:rPr lang="en-US" altLang="ja-JP" dirty="0"/>
              <a:t>(PAVA)</a:t>
            </a:r>
            <a:endParaRPr lang="en-US" dirty="0"/>
          </a:p>
        </p:txBody>
      </p:sp>
      <p:pic>
        <p:nvPicPr>
          <p:cNvPr id="10" name="コンテンツ プレースホルダー 9" descr="時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202CD8B-DE91-CBC1-09A5-3EC1475346BA}"/>
              </a:ext>
            </a:extLst>
          </p:cNvPr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76774" y="1605031"/>
            <a:ext cx="3250248" cy="1371720"/>
          </a:xfrm>
          <a:prstGeom prst="rect">
            <a:avLst/>
          </a:prstGeom>
        </p:spPr>
      </p:pic>
      <p:pic>
        <p:nvPicPr>
          <p:cNvPr id="3074" name="Picture 2" descr="pava">
            <a:extLst>
              <a:ext uri="{FF2B5EF4-FFF2-40B4-BE49-F238E27FC236}">
                <a16:creationId xmlns:a16="http://schemas.microsoft.com/office/drawing/2014/main" id="{28BD6D4C-01E1-451F-F2F0-77026232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2180"/>
            <a:ext cx="5988204" cy="285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se-response">
            <a:extLst>
              <a:ext uri="{FF2B5EF4-FFF2-40B4-BE49-F238E27FC236}">
                <a16:creationId xmlns:a16="http://schemas.microsoft.com/office/drawing/2014/main" id="{C4C21336-F293-A7E4-1A24-9E116856B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36" y="210123"/>
            <a:ext cx="4865527" cy="32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/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用量</m:t>
                      </m:r>
                      <m:r>
                        <a:rPr lang="en-US" altLang="ja-JP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ja-JP" alt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反応曲線</m:t>
                      </m:r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Jamgoodman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Own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work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CC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SA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6"/>
                        </a:rPr>
                        <m:t> 4.0</m:t>
                      </m:r>
                    </m:oMath>
                  </m:oMathPara>
                </a14:m>
                <a:endParaRPr lang="en-US" sz="1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blipFill>
                <a:blip r:embed="rId7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/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Isotonic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Regression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8"/>
                            </a:rPr>
                          </m:ctrlPr>
                        </m:dPr>
                        <m:e>
                          <m:r>
                            <a:rPr lang="ja-JP" altLang="en-US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8"/>
                            </a:rPr>
                            <m:t>単調回帰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と</m:t>
                      </m:r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Pool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Adjacent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Violators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Algorithm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8"/>
                            </a:rPr>
                            <m:t>PAVA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8"/>
                        </a:rPr>
                        <m:t>について</m:t>
                      </m:r>
                    </m:oMath>
                  </m:oMathPara>
                </a14:m>
                <a:br>
                  <a:rPr lang="en-US" sz="1400" dirty="0">
                    <a:solidFill>
                      <a:schemeClr val="accent3"/>
                    </a:solidFill>
                  </a:rPr>
                </a:br>
                <a:r>
                  <a:rPr lang="ja-JP" altLang="en-US" sz="1400" dirty="0">
                    <a:solidFill>
                      <a:schemeClr val="accent3"/>
                    </a:solidFill>
                  </a:rPr>
                  <a:t>浜口広樹</a:t>
                </a:r>
                <a:endParaRPr lang="en-US" sz="1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blipFill>
                <a:blip r:embed="rId9"/>
                <a:stretch>
                  <a:fillRect t="-5634" r="-185"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1BED13-4F80-C87E-8E28-B577F610CF0A}"/>
              </a:ext>
            </a:extLst>
          </p:cNvPr>
          <p:cNvSpPr txBox="1"/>
          <p:nvPr/>
        </p:nvSpPr>
        <p:spPr>
          <a:xfrm>
            <a:off x="114801" y="4475579"/>
            <a:ext cx="6086794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1"/>
                </a:solidFill>
              </a:rPr>
              <a:t>錐最適化</a:t>
            </a:r>
            <a:r>
              <a:rPr lang="ja-JP" altLang="en-US" sz="2400" dirty="0"/>
              <a:t>の一種 </a:t>
            </a:r>
            <a:r>
              <a:rPr lang="en-US" altLang="ja-JP" sz="2400" dirty="0"/>
              <a:t>(</a:t>
            </a:r>
            <a:r>
              <a:rPr lang="ja-JP" altLang="en-US" sz="2400" dirty="0"/>
              <a:t>やや特殊な例ですが</a:t>
            </a:r>
            <a:r>
              <a:rPr lang="en-US" altLang="ja-JP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2"/>
                </a:solidFill>
              </a:rPr>
              <a:t>確率的分類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麻酔学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毒性学</a:t>
            </a:r>
            <a:r>
              <a:rPr lang="ja-JP" altLang="en-US" sz="2400" dirty="0"/>
              <a:t>に応用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実行可能領域は</a:t>
            </a:r>
            <a:r>
              <a:rPr lang="en-US" altLang="ja-JP" sz="2400" dirty="0"/>
              <a:t>Isotonic Cone</a:t>
            </a:r>
            <a:r>
              <a:rPr lang="ja-JP" altLang="en-US" sz="2400" dirty="0"/>
              <a:t>と呼ばれる錐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PAVA</a:t>
            </a:r>
            <a:r>
              <a:rPr lang="ja-JP" altLang="en-US" sz="2400" dirty="0"/>
              <a:t>と呼ばれる、割と面白い</a:t>
            </a:r>
            <a:r>
              <a:rPr lang="en-US" altLang="ja-JP" sz="2400" dirty="0"/>
              <a:t>O(n)</a:t>
            </a:r>
            <a:r>
              <a:rPr lang="ja-JP" altLang="en-US" sz="2400" dirty="0"/>
              <a:t>解法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1955</a:t>
            </a:r>
            <a:r>
              <a:rPr lang="ja-JP" altLang="en-US" sz="2400" dirty="0"/>
              <a:t>年が初出だが、</a:t>
            </a:r>
            <a:r>
              <a:rPr lang="en-US" altLang="ja-JP" sz="2400" b="1" dirty="0"/>
              <a:t>R package </a:t>
            </a:r>
            <a:r>
              <a:rPr lang="en-US" altLang="ja-JP" sz="2400" dirty="0"/>
              <a:t>(OSS)</a:t>
            </a:r>
            <a:r>
              <a:rPr lang="ja-JP" altLang="en-US" sz="2400" dirty="0"/>
              <a:t>は</a:t>
            </a:r>
            <a:br>
              <a:rPr lang="en-US" altLang="ja-JP" sz="2400" dirty="0"/>
            </a:br>
            <a:r>
              <a:rPr lang="en-US" altLang="ja-JP" sz="2400" dirty="0"/>
              <a:t>2022</a:t>
            </a:r>
            <a:r>
              <a:rPr lang="ja-JP" altLang="en-US" sz="2400" dirty="0"/>
              <a:t>年にも更新されている。</a:t>
            </a:r>
            <a:r>
              <a:rPr lang="en-US" altLang="ja-JP" sz="2400" dirty="0"/>
              <a:t>SciPy</a:t>
            </a:r>
            <a:r>
              <a:rPr lang="ja-JP" altLang="en-US" sz="2400" dirty="0"/>
              <a:t>にも。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endParaRPr lang="en-US" sz="2400" dirty="0"/>
          </a:p>
        </p:txBody>
      </p:sp>
      <p:pic>
        <p:nvPicPr>
          <p:cNvPr id="13" name="図 1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D093CAE-2AA8-B539-D531-B532540DC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01" y="3151869"/>
            <a:ext cx="5988204" cy="113752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E22078E-2487-FA6F-120D-58691DED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558F-9A4F-D1A6-8C65-A2E7FECE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40A302-3F4A-845F-E456-25A68038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非平滑最適化問題</a:t>
            </a:r>
            <a:endParaRPr lang="en-US" dirty="0"/>
          </a:p>
        </p:txBody>
      </p:sp>
      <p:pic>
        <p:nvPicPr>
          <p:cNvPr id="4102" name="Picture 6" descr="proximalOperator">
            <a:extLst>
              <a:ext uri="{FF2B5EF4-FFF2-40B4-BE49-F238E27FC236}">
                <a16:creationId xmlns:a16="http://schemas.microsoft.com/office/drawing/2014/main" id="{B41606FF-0F3C-77EF-A818-55BEE8F6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94" y="3573855"/>
            <a:ext cx="3284306" cy="26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246A82-544B-D884-8986-A806FF7D5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4" y="2663032"/>
            <a:ext cx="4731668" cy="2878940"/>
          </a:xfrm>
        </p:spPr>
        <p:txBody>
          <a:bodyPr>
            <a:noAutofit/>
          </a:bodyPr>
          <a:lstStyle/>
          <a:p>
            <a:r>
              <a:rPr lang="ja-JP" altLang="en-US" sz="2000" dirty="0"/>
              <a:t>かなり雑な説明ですが、関数が</a:t>
            </a:r>
            <a:br>
              <a:rPr lang="en-US" altLang="ja-JP" sz="2000" dirty="0"/>
            </a:br>
            <a:r>
              <a:rPr lang="ja-JP" altLang="en-US" sz="2000" dirty="0"/>
              <a:t>カクカクしていると一般に辛い</a:t>
            </a:r>
            <a:endParaRPr lang="en-US" altLang="ja-JP" sz="2000" dirty="0"/>
          </a:p>
          <a:p>
            <a:r>
              <a:rPr lang="ja-JP" altLang="en-US" sz="2000" dirty="0"/>
              <a:t>絶対値やそのベクトル版である</a:t>
            </a:r>
            <a:br>
              <a:rPr lang="en-US" altLang="ja-JP" sz="2000" dirty="0"/>
            </a:br>
            <a:r>
              <a:rPr lang="en-US" altLang="ja-JP" sz="2000" dirty="0"/>
              <a:t>L1</a:t>
            </a:r>
            <a:r>
              <a:rPr lang="ja-JP" altLang="en-US" sz="2000" dirty="0"/>
              <a:t>ノルムがその代表例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1"/>
                </a:solidFill>
              </a:rPr>
              <a:t>近接勾配法</a:t>
            </a:r>
            <a:r>
              <a:rPr lang="ja-JP" altLang="en-US" sz="2000" dirty="0"/>
              <a:t>をはじめとする</a:t>
            </a:r>
            <a:br>
              <a:rPr lang="en-US" altLang="ja-JP" sz="2000" dirty="0"/>
            </a:br>
            <a:r>
              <a:rPr lang="ja-JP" altLang="en-US" sz="2000" dirty="0"/>
              <a:t>非平滑最適化手法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2"/>
                </a:solidFill>
              </a:rPr>
              <a:t>画像処理や信号処理</a:t>
            </a:r>
            <a:r>
              <a:rPr lang="ja-JP" altLang="en-US" sz="2000" dirty="0"/>
              <a:t>に応用例</a:t>
            </a:r>
            <a:endParaRPr lang="en-US" altLang="ja-JP" sz="2000" dirty="0"/>
          </a:p>
          <a:p>
            <a:r>
              <a:rPr lang="en-US" sz="2000" b="1" dirty="0" err="1"/>
              <a:t>PyProximal</a:t>
            </a:r>
            <a:r>
              <a:rPr lang="ja-JP" altLang="en-US" sz="2000" dirty="0"/>
              <a:t>などの</a:t>
            </a:r>
            <a:r>
              <a:rPr lang="en-US" altLang="ja-JP" sz="2000" dirty="0"/>
              <a:t>OSS</a:t>
            </a:r>
            <a:r>
              <a:rPr lang="ja-JP" altLang="en-US" sz="2000" dirty="0"/>
              <a:t>が知られている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</p:txBody>
      </p:sp>
      <p:pic>
        <p:nvPicPr>
          <p:cNvPr id="4098" name="Picture 2" descr="gradientMapping">
            <a:extLst>
              <a:ext uri="{FF2B5EF4-FFF2-40B4-BE49-F238E27FC236}">
                <a16:creationId xmlns:a16="http://schemas.microsoft.com/office/drawing/2014/main" id="{629DC69E-CF88-CA81-09DC-4952A598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38" y="228651"/>
            <a:ext cx="4449233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 1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4903656D-3A80-6841-C3B4-4936AA29F9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8954" y="1666242"/>
            <a:ext cx="5313246" cy="869843"/>
          </a:xfrm>
          <a:prstGeom prst="rect">
            <a:avLst/>
          </a:prstGeom>
        </p:spPr>
      </p:pic>
      <p:pic>
        <p:nvPicPr>
          <p:cNvPr id="4100" name="Picture 4 2" descr="PyProximal">
            <a:extLst>
              <a:ext uri="{FF2B5EF4-FFF2-40B4-BE49-F238E27FC236}">
                <a16:creationId xmlns:a16="http://schemas.microsoft.com/office/drawing/2014/main" id="{B1940BD0-28B0-9866-E7E1-AA236508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11" y="5668919"/>
            <a:ext cx="3470244" cy="105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E36A82-44DB-2B0B-00C2-BF362856FED1}"/>
              </a:ext>
            </a:extLst>
          </p:cNvPr>
          <p:cNvSpPr txBox="1"/>
          <p:nvPr/>
        </p:nvSpPr>
        <p:spPr>
          <a:xfrm>
            <a:off x="9136507" y="6144906"/>
            <a:ext cx="4072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  <a:hlinkClick r:id="rId7"/>
              </a:rPr>
              <a:t>近接勾配法に関する基礎知識</a:t>
            </a:r>
            <a:br>
              <a:rPr lang="en-US" altLang="ja-JP" sz="1600" dirty="0">
                <a:solidFill>
                  <a:schemeClr val="accent3"/>
                </a:solidFill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浜口広樹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2F3DDA-C884-F88C-3FDD-0477308A119A}"/>
              </a:ext>
            </a:extLst>
          </p:cNvPr>
          <p:cNvSpPr txBox="1"/>
          <p:nvPr/>
        </p:nvSpPr>
        <p:spPr>
          <a:xfrm>
            <a:off x="5121038" y="5590986"/>
            <a:ext cx="3892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hlinkClick r:id="rId8"/>
              </a:rPr>
              <a:t>A Fast Iterative Shrinkage-Thresholding Algorithm for Linear Inverse Problems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AMIR BECK AND MARC TEBOULLE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28B9566-AAEE-260D-4576-EC752FD745D5}"/>
              </a:ext>
            </a:extLst>
          </p:cNvPr>
          <p:cNvGrpSpPr/>
          <p:nvPr/>
        </p:nvGrpSpPr>
        <p:grpSpPr>
          <a:xfrm>
            <a:off x="5162261" y="3921114"/>
            <a:ext cx="3911745" cy="1528526"/>
            <a:chOff x="5432079" y="3702050"/>
            <a:chExt cx="3911745" cy="1528526"/>
          </a:xfrm>
        </p:grpSpPr>
        <p:pic>
          <p:nvPicPr>
            <p:cNvPr id="9" name="図 8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5232C9D-8D1D-55C0-3904-DFD56C290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32079" y="3702050"/>
              <a:ext cx="2620331" cy="1528526"/>
            </a:xfrm>
            <a:prstGeom prst="rect">
              <a:avLst/>
            </a:prstGeom>
          </p:spPr>
        </p:pic>
        <p:pic>
          <p:nvPicPr>
            <p:cNvPr id="11" name="図 10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0F162E5-A41B-4BDC-B5A1-6ED2D4F6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52410" y="3702050"/>
              <a:ext cx="1291414" cy="1528526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B63F9C-5824-3969-0A32-51A6E48F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4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525B-A7BA-6E6F-28F0-AF3444F8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4CBCE-A14E-3FC5-1B60-5F51E89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リーマン多様体上の最適化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81DEF8-9969-A9B9-C49C-7BF96EFBF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0751" y="2353719"/>
            <a:ext cx="6040203" cy="3964888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一定のクラスの制約付き最適化問題を、</a:t>
            </a:r>
            <a:br>
              <a:rPr lang="en-US" altLang="ja-JP" sz="2400" dirty="0"/>
            </a:br>
            <a:r>
              <a:rPr lang="ja-JP" altLang="en-US" sz="2400" dirty="0"/>
              <a:t>リーマン多様体上の無制約最適化問題に</a:t>
            </a:r>
            <a:endParaRPr lang="en-US" altLang="ja-JP" sz="2400" dirty="0"/>
          </a:p>
          <a:p>
            <a:r>
              <a:rPr lang="ja-JP" altLang="en-US" sz="2400" dirty="0"/>
              <a:t>かなり雑な説明ですが、</a:t>
            </a:r>
            <a:r>
              <a:rPr lang="ja-JP" altLang="en-US" sz="2400" dirty="0">
                <a:solidFill>
                  <a:schemeClr val="accent1"/>
                </a:solidFill>
              </a:rPr>
              <a:t>球体の表面に</a:t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ja-JP" altLang="en-US" sz="2400" dirty="0">
                <a:solidFill>
                  <a:schemeClr val="accent1"/>
                </a:solidFill>
              </a:rPr>
              <a:t>張り付きながら最適化を行う</a:t>
            </a:r>
            <a:r>
              <a:rPr lang="ja-JP" altLang="en-US" sz="2400" dirty="0"/>
              <a:t>イメージ</a:t>
            </a:r>
            <a:endParaRPr lang="en-US" altLang="ja-JP" sz="2400" dirty="0"/>
          </a:p>
          <a:p>
            <a:r>
              <a:rPr lang="ja-JP" altLang="en-US" sz="2400" dirty="0">
                <a:solidFill>
                  <a:schemeClr val="accent2"/>
                </a:solidFill>
              </a:rPr>
              <a:t>双曲空間上での機械学習</a:t>
            </a:r>
            <a:r>
              <a:rPr lang="ja-JP" altLang="en-US" sz="2400" dirty="0"/>
              <a:t>などに応用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ja-JP" altLang="en-US" sz="2400" dirty="0"/>
              <a:t>私はよく存じ上げません</a:t>
            </a:r>
            <a:r>
              <a:rPr lang="en-US" altLang="ja-JP" sz="2400" dirty="0"/>
              <a:t>……)</a:t>
            </a:r>
          </a:p>
          <a:p>
            <a:r>
              <a:rPr lang="en-US" sz="2400" b="1" dirty="0" err="1"/>
              <a:t>Manopt</a:t>
            </a:r>
            <a:r>
              <a:rPr lang="ja-JP" altLang="en-US" sz="2400" dirty="0"/>
              <a:t>という</a:t>
            </a:r>
            <a:r>
              <a:rPr lang="en-US" altLang="ja-JP" sz="2400" dirty="0"/>
              <a:t>OSS</a:t>
            </a:r>
            <a:r>
              <a:rPr lang="ja-JP" altLang="en-US" sz="2400" dirty="0"/>
              <a:t>が非常に有名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en-US" altLang="ja-JP" sz="2400" dirty="0" err="1"/>
              <a:t>Matlab</a:t>
            </a:r>
            <a:r>
              <a:rPr lang="en-US" altLang="ja-JP" sz="2400" dirty="0"/>
              <a:t>, Python, Julia</a:t>
            </a:r>
            <a:r>
              <a:rPr lang="ja-JP" altLang="en-US" sz="2400" dirty="0"/>
              <a:t>で整備されている</a:t>
            </a:r>
            <a:r>
              <a:rPr lang="en-US" altLang="ja-JP" sz="2400" dirty="0"/>
              <a:t>)</a:t>
            </a:r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49305-5E5B-3C91-86DA-697B70737331}"/>
              </a:ext>
            </a:extLst>
          </p:cNvPr>
          <p:cNvSpPr txBox="1"/>
          <p:nvPr/>
        </p:nvSpPr>
        <p:spPr>
          <a:xfrm>
            <a:off x="1808252" y="6150686"/>
            <a:ext cx="9883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</a:rPr>
              <a:t>参考文献</a:t>
            </a:r>
            <a:r>
              <a:rPr lang="en-US" altLang="ja-JP" sz="1600" dirty="0">
                <a:solidFill>
                  <a:schemeClr val="accent3"/>
                </a:solidFill>
              </a:rPr>
              <a:t>: </a:t>
            </a:r>
            <a:r>
              <a:rPr lang="en-US" altLang="ja-JP" sz="1600" dirty="0">
                <a:solidFill>
                  <a:schemeClr val="accent3"/>
                </a:solidFill>
                <a:hlinkClick r:id="rId6"/>
              </a:rPr>
              <a:t>Riemann</a:t>
            </a:r>
            <a:r>
              <a:rPr lang="ja-JP" altLang="en-US" sz="1600" dirty="0">
                <a:solidFill>
                  <a:schemeClr val="accent3"/>
                </a:solidFill>
                <a:hlinkClick r:id="rId6"/>
              </a:rPr>
              <a:t>多様体上の連続最適化</a:t>
            </a:r>
            <a:r>
              <a:rPr lang="ja-JP" altLang="en-US" sz="1600" dirty="0">
                <a:solidFill>
                  <a:schemeClr val="accent3"/>
                </a:solidFill>
              </a:rPr>
              <a:t>　　　</a:t>
            </a:r>
            <a:r>
              <a:rPr lang="ja-JP" altLang="en-US" sz="1600" dirty="0">
                <a:solidFill>
                  <a:schemeClr val="accent3"/>
                </a:solidFill>
                <a:hlinkClick r:id="rId7"/>
              </a:rPr>
              <a:t>リーマン多様体上の最適化</a:t>
            </a:r>
            <a:r>
              <a:rPr lang="en-US" altLang="ja-JP" sz="1600" dirty="0">
                <a:solidFill>
                  <a:schemeClr val="accent3"/>
                </a:solidFill>
                <a:hlinkClick r:id="rId7"/>
              </a:rPr>
              <a:t>―</a:t>
            </a:r>
            <a:r>
              <a:rPr lang="ja-JP" altLang="en-US" sz="1600" dirty="0">
                <a:solidFill>
                  <a:schemeClr val="accent3"/>
                </a:solidFill>
                <a:hlinkClick r:id="rId7"/>
              </a:rPr>
              <a:t>特異値分解の例を通して</a:t>
            </a:r>
            <a:r>
              <a:rPr lang="en-US" altLang="ja-JP" sz="1600" dirty="0">
                <a:solidFill>
                  <a:schemeClr val="accent3"/>
                </a:solidFill>
                <a:hlinkClick r:id="rId7"/>
              </a:rPr>
              <a:t>―</a:t>
            </a:r>
            <a:br>
              <a:rPr lang="en-US" altLang="ja-JP" sz="1600" dirty="0">
                <a:solidFill>
                  <a:schemeClr val="accent3"/>
                </a:solidFill>
                <a:hlinkClick r:id="rId7"/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　　　　　　　</a:t>
            </a:r>
            <a:r>
              <a:rPr lang="en-US" altLang="ja-JP" sz="1600" dirty="0">
                <a:solidFill>
                  <a:schemeClr val="accent3"/>
                </a:solidFill>
              </a:rPr>
              <a:t>Yoshinobu Ogura</a:t>
            </a:r>
            <a:r>
              <a:rPr lang="ja-JP" altLang="en-US" sz="1600" dirty="0">
                <a:solidFill>
                  <a:schemeClr val="accent3"/>
                </a:solidFill>
              </a:rPr>
              <a:t>　　　　　　　　　　　　　　冷めたコーヒー　</a:t>
            </a:r>
            <a:r>
              <a:rPr lang="en-US" altLang="ja-JP" sz="1600" dirty="0">
                <a:solidFill>
                  <a:schemeClr val="accent3"/>
                </a:solidFill>
              </a:rPr>
              <a:t>(</a:t>
            </a:r>
            <a:r>
              <a:rPr lang="ja-JP" altLang="en-US" sz="1600" dirty="0">
                <a:solidFill>
                  <a:schemeClr val="accent3"/>
                </a:solidFill>
              </a:rPr>
              <a:t>はてなブログ</a:t>
            </a:r>
            <a:r>
              <a:rPr lang="en-US" altLang="ja-JP" sz="1600" dirty="0">
                <a:solidFill>
                  <a:schemeClr val="accent3"/>
                </a:solidFill>
              </a:rPr>
              <a:t>)</a:t>
            </a: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A464E0-9ECB-D6E7-C98F-2A33422B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01" y="-4744"/>
            <a:ext cx="3247284" cy="324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E2443C4B-4424-69DF-EA67-81796508B063}"/>
              </a:ext>
            </a:extLst>
          </p:cNvPr>
          <p:cNvGrpSpPr/>
          <p:nvPr/>
        </p:nvGrpSpPr>
        <p:grpSpPr>
          <a:xfrm>
            <a:off x="6910045" y="3242540"/>
            <a:ext cx="4443755" cy="2760232"/>
            <a:chOff x="6763820" y="3147868"/>
            <a:chExt cx="3881491" cy="2501428"/>
          </a:xfrm>
        </p:grpSpPr>
        <p:pic>
          <p:nvPicPr>
            <p:cNvPr id="7" name="図 6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E9D3DC0-5842-ECFD-7382-19264B975F3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763820" y="5087547"/>
              <a:ext cx="3716184" cy="561749"/>
            </a:xfrm>
            <a:prstGeom prst="rect">
              <a:avLst/>
            </a:prstGeom>
          </p:spPr>
        </p:pic>
        <p:pic>
          <p:nvPicPr>
            <p:cNvPr id="11" name="図 10" descr="テキスト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E28A7F4-D030-322D-33EA-9F057E87041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6763820" y="4467624"/>
              <a:ext cx="3178996" cy="575856"/>
            </a:xfrm>
            <a:prstGeom prst="rect">
              <a:avLst/>
            </a:prstGeom>
          </p:spPr>
        </p:pic>
        <p:pic>
          <p:nvPicPr>
            <p:cNvPr id="13" name="図 12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DEB7A0E-6B32-CB80-137A-A099D23B76C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6763820" y="3861806"/>
              <a:ext cx="3881491" cy="561750"/>
            </a:xfrm>
            <a:prstGeom prst="rect">
              <a:avLst/>
            </a:prstGeom>
          </p:spPr>
        </p:pic>
        <p:pic>
          <p:nvPicPr>
            <p:cNvPr id="15" name="図 14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9606112-F18A-FEEA-05E6-0902DBC457B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763820" y="3147868"/>
              <a:ext cx="3668142" cy="669870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27AF3C-ABB9-079D-690F-72336C53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3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D3757-B60E-08D6-0B4A-477F5D3239C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ja-JP" altLang="en-US" dirty="0"/>
              <a:t>自己紹介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C61474-4F7B-C8EC-D116-C81D598C192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浜口広樹 </a:t>
            </a:r>
            <a:r>
              <a:rPr lang="en-US" altLang="ja-JP" dirty="0">
                <a:solidFill>
                  <a:schemeClr val="accent1"/>
                </a:solidFill>
              </a:rPr>
              <a:t>(</a:t>
            </a:r>
            <a:r>
              <a:rPr lang="ja-JP" altLang="en-US" dirty="0">
                <a:solidFill>
                  <a:schemeClr val="accent1"/>
                </a:solidFill>
              </a:rPr>
              <a:t>はまぐち　ひろき</a:t>
            </a:r>
            <a:r>
              <a:rPr lang="en-US" altLang="ja-JP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ja-JP" dirty="0"/>
              <a:t>Hiroki Hamaguchi</a:t>
            </a:r>
          </a:p>
          <a:p>
            <a:r>
              <a:rPr lang="ja-JP" altLang="en-US" dirty="0">
                <a:solidFill>
                  <a:schemeClr val="accent1"/>
                </a:solidFill>
              </a:rPr>
              <a:t>所属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東京大学 大学院 情報理工学系研究科 数理情報学専攻 </a:t>
            </a:r>
            <a:r>
              <a:rPr lang="en-US" altLang="ja-JP" dirty="0"/>
              <a:t>(</a:t>
            </a:r>
            <a:r>
              <a:rPr lang="ja-JP" altLang="en-US" dirty="0"/>
              <a:t>修士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来年度より博士課程進学予定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専門分野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連続最適化、離散最適化、量子情報など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研究テーマ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不正確な関数値下における実用的な正則化準ニュートン法</a:t>
            </a:r>
            <a:endParaRPr lang="en-US" altLang="ja-JP" dirty="0"/>
          </a:p>
          <a:p>
            <a:pPr lvl="1"/>
            <a:r>
              <a:rPr lang="ja-JP" altLang="en-US" dirty="0"/>
              <a:t>最適化手法を用いたグラフ描画とその初期配置</a:t>
            </a:r>
            <a:endParaRPr lang="en-US" altLang="ja-JP" dirty="0"/>
          </a:p>
          <a:p>
            <a:pPr lvl="1"/>
            <a:r>
              <a:rPr lang="ja-JP" altLang="en-US" dirty="0"/>
              <a:t>点配置同定問題における解の一意性条件</a:t>
            </a:r>
            <a:endParaRPr lang="en-US" altLang="ja-JP" dirty="0"/>
          </a:p>
          <a:p>
            <a:pPr lvl="1"/>
            <a:r>
              <a:rPr lang="ja-JP" altLang="en-US" dirty="0"/>
              <a:t>魔法状態評価の大規模化に向けた効率的アルゴリズム</a:t>
            </a:r>
            <a:endParaRPr lang="en-US" altLang="ja-JP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30FA9B4-45A6-0FAA-826A-A59B0E12C19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05" y="569549"/>
            <a:ext cx="1658842" cy="1658842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F6E7B9-F70C-715A-B2B5-D4A23121C52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530957" y="289399"/>
            <a:ext cx="4125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「浜口広樹」で検索すると、</a:t>
            </a:r>
            <a:br>
              <a:rPr lang="en-US" altLang="ja-JP" sz="2000" dirty="0"/>
            </a:br>
            <a:r>
              <a:rPr lang="ja-JP" altLang="en-US" sz="2000" dirty="0"/>
              <a:t>個人の</a:t>
            </a:r>
            <a:r>
              <a:rPr lang="en-US" altLang="ja-JP" sz="2000" dirty="0"/>
              <a:t>HP</a:t>
            </a:r>
            <a:r>
              <a:rPr lang="ja-JP" altLang="en-US" sz="2000" dirty="0"/>
              <a:t>があり、</a:t>
            </a:r>
            <a:br>
              <a:rPr lang="en-US" altLang="ja-JP" sz="2000" dirty="0"/>
            </a:br>
            <a:r>
              <a:rPr lang="ja-JP" altLang="en-US" sz="2000" dirty="0"/>
              <a:t>本日のスライドがあります。</a:t>
            </a:r>
            <a:br>
              <a:rPr lang="en-US" altLang="ja-JP" sz="2000" dirty="0"/>
            </a:br>
            <a:br>
              <a:rPr lang="en-US" altLang="ja-JP" sz="2000" dirty="0"/>
            </a:br>
            <a:r>
              <a:rPr lang="en-US" sz="2000" dirty="0"/>
              <a:t>If you do not speak Japanese, it may be convenient to search for “Hiroki Hamaguchi,” download the PDF from the website, and have it translated.</a:t>
            </a:r>
            <a:endParaRPr lang="en-US" altLang="ja-JP" sz="200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8EEE421-6A4B-FDE1-FC03-48A25C2D1A7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9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04A2-2E02-BDA1-E154-8896EB9B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61833-EF0F-E59D-ECA7-AA2F3B1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余談</a:t>
            </a:r>
            <a:r>
              <a:rPr lang="en-US" altLang="ja-JP" dirty="0"/>
              <a:t>: </a:t>
            </a:r>
            <a:r>
              <a:rPr lang="ja-JP" altLang="en-US" dirty="0"/>
              <a:t>直近の研究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6CE9A8-467B-61B5-27BD-4AD87BC7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73" y="1690688"/>
            <a:ext cx="5095747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詳細は省略しますが、</a:t>
            </a:r>
            <a:br>
              <a:rPr lang="en-US" altLang="ja-JP" dirty="0"/>
            </a:br>
            <a:r>
              <a:rPr lang="ja-JP" altLang="en-US" dirty="0"/>
              <a:t>直近の研究は</a:t>
            </a:r>
            <a:r>
              <a:rPr lang="en-US" altLang="ja-JP" dirty="0"/>
              <a:t>L-BFGS</a:t>
            </a:r>
            <a:r>
              <a:rPr lang="ja-JP" altLang="en-US" dirty="0"/>
              <a:t>法自体の改良を目指す。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特に数値誤差が大きいときに</a:t>
            </a:r>
            <a:br>
              <a:rPr lang="en-US" altLang="ja-JP" dirty="0"/>
            </a:br>
            <a:r>
              <a:rPr lang="ja-JP" altLang="en-US" dirty="0"/>
              <a:t>大きく改善できる。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への貢献を目指しています。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いつか採用されると嬉しい</a:t>
            </a:r>
            <a:r>
              <a:rPr lang="en-US" altLang="ja-JP" dirty="0"/>
              <a:t>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C059B7-9C64-6D3E-CC66-F9C28675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図 5" descr="テキスト, 手紙&#10;&#10;AI 生成コンテンツは誤りを含む可能性があります。">
            <a:extLst>
              <a:ext uri="{FF2B5EF4-FFF2-40B4-BE49-F238E27FC236}">
                <a16:creationId xmlns:a16="http://schemas.microsoft.com/office/drawing/2014/main" id="{1CA4D891-1BB0-F3E7-914A-CE3AF2308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88" y="5474573"/>
            <a:ext cx="6108559" cy="954010"/>
          </a:xfrm>
          <a:prstGeom prst="rect">
            <a:avLst/>
          </a:prstGeom>
        </p:spPr>
      </p:pic>
      <p:pic>
        <p:nvPicPr>
          <p:cNvPr id="9" name="図 8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51909-C095-EC40-FF5C-5659BD6FF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73" y="365125"/>
            <a:ext cx="6612227" cy="51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4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51DFC-648A-C3DB-4BEB-53C0C07E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EC260-F07F-7345-CC84-BEC797C9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D2073A-6B41-23AF-2C37-87078401B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07" y="1825625"/>
            <a:ext cx="10515600" cy="489153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連続最適化は逐次法がメイン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法は</a:t>
            </a:r>
            <a:r>
              <a:rPr lang="en-US" altLang="ja-JP" dirty="0"/>
              <a:t>SciPy</a:t>
            </a:r>
            <a:r>
              <a:rPr lang="ja-JP" altLang="en-US" dirty="0"/>
              <a:t>も提供する高速な手法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の</a:t>
            </a:r>
            <a:r>
              <a:rPr lang="en-US" altLang="ja-JP" dirty="0"/>
              <a:t>draw</a:t>
            </a:r>
            <a:r>
              <a:rPr lang="ja-JP" altLang="en-US" dirty="0"/>
              <a:t>関数は</a:t>
            </a:r>
            <a:r>
              <a:rPr lang="en-US" altLang="ja-JP" dirty="0"/>
              <a:t>FR</a:t>
            </a:r>
            <a:r>
              <a:rPr lang="ja-JP" altLang="en-US" dirty="0"/>
              <a:t>モデルを使う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法によって効率的に最適化可能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多様な問題に対して多様な解法が存在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OSS</a:t>
            </a:r>
            <a:r>
              <a:rPr lang="ja-JP" altLang="en-US" dirty="0"/>
              <a:t>は抽象的な数学や情報学と、具象的な</a:t>
            </a:r>
            <a:br>
              <a:rPr lang="en-US" altLang="ja-JP" dirty="0"/>
            </a:br>
            <a:r>
              <a:rPr lang="ja-JP" altLang="en-US" dirty="0"/>
              <a:t>現実の実装の橋渡しであると思います。</a:t>
            </a:r>
            <a:br>
              <a:rPr lang="en-US" altLang="ja-JP" dirty="0"/>
            </a:br>
            <a:r>
              <a:rPr lang="ja-JP" altLang="en-US" dirty="0"/>
              <a:t>今後もその開発に携われたら嬉しいです。</a:t>
            </a: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C8A8846-96BB-1865-C8B4-62163219B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429" y="188945"/>
            <a:ext cx="2580074" cy="2580074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0873FE97-8E7D-9751-5FAB-2F03549C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3F8370A5-3817-AF2C-90D4-99ABD061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7A28D9-3F0A-973B-0EED-B4701723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9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B0C7D-0762-3643-8674-D582E14D0FE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ja-JP" altLang="en-US" dirty="0"/>
              <a:t>本日の概要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AD6C4C-C258-182A-3B41-892E254AF37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連続最適化と</a:t>
            </a:r>
            <a:r>
              <a:rPr lang="en-US" altLang="ja-JP" dirty="0"/>
              <a:t>L-BFGS</a:t>
            </a:r>
            <a:r>
              <a:rPr lang="ja-JP" altLang="en-US" dirty="0"/>
              <a:t>法の概説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数学、基礎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への</a:t>
            </a:r>
            <a:r>
              <a:rPr lang="en-US" altLang="ja-JP" dirty="0"/>
              <a:t>L-BFGS</a:t>
            </a:r>
            <a:r>
              <a:rPr lang="ja-JP" altLang="en-US" dirty="0"/>
              <a:t>法を</a:t>
            </a:r>
            <a:br>
              <a:rPr lang="en-US" altLang="ja-JP" dirty="0"/>
            </a:br>
            <a:r>
              <a:rPr lang="ja-JP" altLang="en-US" dirty="0"/>
              <a:t>用いた貢献について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情報科学、応用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その他の学術的な応用例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基礎と応用の橋渡し</a:t>
            </a:r>
            <a:r>
              <a:rPr lang="en-US" altLang="ja-JP" dirty="0"/>
              <a:t>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FC4A5D-B265-227E-862F-2595E5E2FC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429" y="188945"/>
            <a:ext cx="2580074" cy="2580074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DE785DE9-10CB-6776-4568-115CA732E274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EA4EB9F2-13F8-38C9-D949-27A45C8CF60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B9ECA7-8D4F-2E8E-D326-BCC693C1C50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1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6A29F2-D41A-AD4E-1831-5D73C419DC4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ja-JP" dirty="0"/>
              <a:t>Part1.</a:t>
            </a:r>
            <a:r>
              <a:rPr lang="ja-JP" altLang="en-US" dirty="0"/>
              <a:t>連続最適化とは</a:t>
            </a:r>
            <a:r>
              <a:rPr lang="en-US" altLang="ja-JP" dirty="0"/>
              <a:t>?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091239-E6A8-D2E3-EEBC-AE7E7ECDBA11}"/>
              </a:ext>
            </a:extLst>
          </p:cNvPr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825625"/>
            <a:ext cx="5181600" cy="478065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数理最適化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 </a:t>
            </a:r>
            <a:endParaRPr lang="en-US" dirty="0"/>
          </a:p>
          <a:p>
            <a:r>
              <a:rPr lang="ja-JP" altLang="en-US" dirty="0">
                <a:solidFill>
                  <a:schemeClr val="accent2"/>
                </a:solidFill>
              </a:rPr>
              <a:t>連続最適化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2"/>
                </a:solidFill>
              </a:rPr>
              <a:t>連続的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>
                <a:solidFill>
                  <a:schemeClr val="accent6"/>
                </a:solidFill>
              </a:rPr>
              <a:t>離散最適化</a:t>
            </a:r>
            <a:r>
              <a:rPr lang="en-US" altLang="ja-JP" dirty="0">
                <a:solidFill>
                  <a:schemeClr val="accent6"/>
                </a:solidFill>
              </a:rPr>
              <a:t>(</a:t>
            </a:r>
            <a:r>
              <a:rPr lang="ja-JP" altLang="en-US" dirty="0">
                <a:solidFill>
                  <a:schemeClr val="accent6"/>
                </a:solidFill>
              </a:rPr>
              <a:t>組合せ最適化</a:t>
            </a:r>
            <a:r>
              <a:rPr lang="en-US" altLang="ja-JP" dirty="0">
                <a:solidFill>
                  <a:schemeClr val="accent6"/>
                </a:solidFill>
              </a:rPr>
              <a:t>)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6"/>
                </a:solidFill>
              </a:rPr>
              <a:t>離散的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endParaRPr lang="en-US" altLang="ja-JP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4B2E9668-76A4-A703-863B-972D327F9D7C}"/>
              </a:ext>
            </a:extLst>
          </p:cNvPr>
          <p:cNvPicPr>
            <a:picLocks noGrp="1"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5543432" y="1314027"/>
            <a:ext cx="6441897" cy="3923543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E1734F-410A-E3DC-4439-5EC84A1395F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04" name="グループ化 103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 title="IguanaTex Shape Display">
            <a:extLst>
              <a:ext uri="{FF2B5EF4-FFF2-40B4-BE49-F238E27FC236}">
                <a16:creationId xmlns:a16="http://schemas.microsoft.com/office/drawing/2014/main" id="{8B82ACA9-A2E6-DBFE-09A2-9EFAA4129062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917700" y="2501900"/>
            <a:ext cx="2545067" cy="582400"/>
            <a:chOff x="8917801" y="5329824"/>
            <a:chExt cx="2535423" cy="599160"/>
          </a:xfrm>
        </p:grpSpPr>
        <p:sp>
          <p:nvSpPr>
            <p:cNvPr id="89" name="フリーフォーム: 図形 88">
              <a:extLst>
                <a:ext uri="{FF2B5EF4-FFF2-40B4-BE49-F238E27FC236}">
                  <a16:creationId xmlns:a16="http://schemas.microsoft.com/office/drawing/2014/main" id="{19AC5828-E9F5-E703-FC8C-0AD6123743D7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8917801" y="5442349"/>
              <a:ext cx="275738" cy="161481"/>
            </a:xfrm>
            <a:custGeom>
              <a:avLst/>
              <a:gdLst>
                <a:gd name="csX0" fmla="*/ 27736 w 275738"/>
                <a:gd name="csY0" fmla="*/ 35888 h 161481"/>
                <a:gd name="csX1" fmla="*/ 27736 w 275738"/>
                <a:gd name="csY1" fmla="*/ 133800 h 161481"/>
                <a:gd name="csX2" fmla="*/ 197 w 275738"/>
                <a:gd name="csY2" fmla="*/ 150240 h 161481"/>
                <a:gd name="csX3" fmla="*/ 197 w 275738"/>
                <a:gd name="csY3" fmla="*/ 161566 h 161481"/>
                <a:gd name="csX4" fmla="*/ 40093 w 275738"/>
                <a:gd name="csY4" fmla="*/ 160470 h 161481"/>
                <a:gd name="csX5" fmla="*/ 79635 w 275738"/>
                <a:gd name="csY5" fmla="*/ 161566 h 161481"/>
                <a:gd name="csX6" fmla="*/ 79635 w 275738"/>
                <a:gd name="csY6" fmla="*/ 150240 h 161481"/>
                <a:gd name="csX7" fmla="*/ 52097 w 275738"/>
                <a:gd name="csY7" fmla="*/ 133800 h 161481"/>
                <a:gd name="csX8" fmla="*/ 52097 w 275738"/>
                <a:gd name="csY8" fmla="*/ 66577 h 161481"/>
                <a:gd name="csX9" fmla="*/ 99760 w 275738"/>
                <a:gd name="csY9" fmla="*/ 8122 h 161481"/>
                <a:gd name="csX10" fmla="*/ 125886 w 275738"/>
                <a:gd name="csY10" fmla="*/ 48675 h 161481"/>
                <a:gd name="csX11" fmla="*/ 125886 w 275738"/>
                <a:gd name="csY11" fmla="*/ 133800 h 161481"/>
                <a:gd name="csX12" fmla="*/ 98347 w 275738"/>
                <a:gd name="csY12" fmla="*/ 150240 h 161481"/>
                <a:gd name="csX13" fmla="*/ 98347 w 275738"/>
                <a:gd name="csY13" fmla="*/ 161566 h 161481"/>
                <a:gd name="csX14" fmla="*/ 138243 w 275738"/>
                <a:gd name="csY14" fmla="*/ 160470 h 161481"/>
                <a:gd name="csX15" fmla="*/ 177785 w 275738"/>
                <a:gd name="csY15" fmla="*/ 161566 h 161481"/>
                <a:gd name="csX16" fmla="*/ 177785 w 275738"/>
                <a:gd name="csY16" fmla="*/ 150240 h 161481"/>
                <a:gd name="csX17" fmla="*/ 150247 w 275738"/>
                <a:gd name="csY17" fmla="*/ 133800 h 161481"/>
                <a:gd name="csX18" fmla="*/ 150247 w 275738"/>
                <a:gd name="csY18" fmla="*/ 66577 h 161481"/>
                <a:gd name="csX19" fmla="*/ 197910 w 275738"/>
                <a:gd name="csY19" fmla="*/ 8122 h 161481"/>
                <a:gd name="csX20" fmla="*/ 224036 w 275738"/>
                <a:gd name="csY20" fmla="*/ 48675 h 161481"/>
                <a:gd name="csX21" fmla="*/ 224036 w 275738"/>
                <a:gd name="csY21" fmla="*/ 133800 h 161481"/>
                <a:gd name="csX22" fmla="*/ 196498 w 275738"/>
                <a:gd name="csY22" fmla="*/ 150240 h 161481"/>
                <a:gd name="csX23" fmla="*/ 196498 w 275738"/>
                <a:gd name="csY23" fmla="*/ 161566 h 161481"/>
                <a:gd name="csX24" fmla="*/ 236393 w 275738"/>
                <a:gd name="csY24" fmla="*/ 160470 h 161481"/>
                <a:gd name="csX25" fmla="*/ 275936 w 275738"/>
                <a:gd name="csY25" fmla="*/ 161566 h 161481"/>
                <a:gd name="csX26" fmla="*/ 275936 w 275738"/>
                <a:gd name="csY26" fmla="*/ 150240 h 161481"/>
                <a:gd name="csX27" fmla="*/ 248397 w 275738"/>
                <a:gd name="csY27" fmla="*/ 139280 h 161481"/>
                <a:gd name="csX28" fmla="*/ 248397 w 275738"/>
                <a:gd name="csY28" fmla="*/ 69500 h 161481"/>
                <a:gd name="csX29" fmla="*/ 237452 w 275738"/>
                <a:gd name="csY29" fmla="*/ 13602 h 161481"/>
                <a:gd name="csX30" fmla="*/ 200381 w 275738"/>
                <a:gd name="csY30" fmla="*/ 85 h 161481"/>
                <a:gd name="csX31" fmla="*/ 149188 w 275738"/>
                <a:gd name="csY31" fmla="*/ 35888 h 161481"/>
                <a:gd name="csX32" fmla="*/ 102231 w 275738"/>
                <a:gd name="csY32" fmla="*/ 85 h 161481"/>
                <a:gd name="csX33" fmla="*/ 49978 w 275738"/>
                <a:gd name="csY33" fmla="*/ 38446 h 161481"/>
                <a:gd name="csX34" fmla="*/ 49978 w 275738"/>
                <a:gd name="csY34" fmla="*/ 85 h 161481"/>
                <a:gd name="csX35" fmla="*/ 197 w 275738"/>
                <a:gd name="csY35" fmla="*/ 4103 h 161481"/>
                <a:gd name="csX36" fmla="*/ 197 w 275738"/>
                <a:gd name="csY36" fmla="*/ 15429 h 161481"/>
                <a:gd name="csX37" fmla="*/ 27736 w 275738"/>
                <a:gd name="csY37" fmla="*/ 35888 h 16148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275738" h="161481">
                  <a:moveTo>
                    <a:pt x="27736" y="35888"/>
                  </a:moveTo>
                  <a:lnTo>
                    <a:pt x="27736" y="133800"/>
                  </a:lnTo>
                  <a:cubicBezTo>
                    <a:pt x="27736" y="150240"/>
                    <a:pt x="23852" y="150240"/>
                    <a:pt x="197" y="150240"/>
                  </a:cubicBezTo>
                  <a:lnTo>
                    <a:pt x="197" y="161566"/>
                  </a:lnTo>
                  <a:cubicBezTo>
                    <a:pt x="12554" y="161201"/>
                    <a:pt x="30560" y="160470"/>
                    <a:pt x="40093" y="160470"/>
                  </a:cubicBezTo>
                  <a:cubicBezTo>
                    <a:pt x="49272" y="160470"/>
                    <a:pt x="67631" y="161201"/>
                    <a:pt x="79635" y="161566"/>
                  </a:cubicBezTo>
                  <a:lnTo>
                    <a:pt x="79635" y="150240"/>
                  </a:lnTo>
                  <a:cubicBezTo>
                    <a:pt x="55980" y="150240"/>
                    <a:pt x="52097" y="150240"/>
                    <a:pt x="52097" y="133800"/>
                  </a:cubicBezTo>
                  <a:lnTo>
                    <a:pt x="52097" y="66577"/>
                  </a:lnTo>
                  <a:cubicBezTo>
                    <a:pt x="52097" y="28581"/>
                    <a:pt x="77164" y="8122"/>
                    <a:pt x="99760" y="8122"/>
                  </a:cubicBezTo>
                  <a:cubicBezTo>
                    <a:pt x="122002" y="8122"/>
                    <a:pt x="125886" y="27851"/>
                    <a:pt x="125886" y="48675"/>
                  </a:cubicBezTo>
                  <a:lnTo>
                    <a:pt x="125886" y="133800"/>
                  </a:lnTo>
                  <a:cubicBezTo>
                    <a:pt x="125886" y="150240"/>
                    <a:pt x="122002" y="150240"/>
                    <a:pt x="98347" y="150240"/>
                  </a:cubicBezTo>
                  <a:lnTo>
                    <a:pt x="98347" y="161566"/>
                  </a:lnTo>
                  <a:cubicBezTo>
                    <a:pt x="110704" y="161201"/>
                    <a:pt x="128710" y="160470"/>
                    <a:pt x="138243" y="160470"/>
                  </a:cubicBezTo>
                  <a:cubicBezTo>
                    <a:pt x="147422" y="160470"/>
                    <a:pt x="165782" y="161201"/>
                    <a:pt x="177785" y="161566"/>
                  </a:cubicBezTo>
                  <a:lnTo>
                    <a:pt x="177785" y="150240"/>
                  </a:lnTo>
                  <a:cubicBezTo>
                    <a:pt x="154131" y="150240"/>
                    <a:pt x="150247" y="150240"/>
                    <a:pt x="150247" y="133800"/>
                  </a:cubicBezTo>
                  <a:lnTo>
                    <a:pt x="150247" y="66577"/>
                  </a:lnTo>
                  <a:cubicBezTo>
                    <a:pt x="150247" y="28581"/>
                    <a:pt x="175314" y="8122"/>
                    <a:pt x="197910" y="8122"/>
                  </a:cubicBezTo>
                  <a:cubicBezTo>
                    <a:pt x="220152" y="8122"/>
                    <a:pt x="224036" y="27851"/>
                    <a:pt x="224036" y="48675"/>
                  </a:cubicBezTo>
                  <a:lnTo>
                    <a:pt x="224036" y="133800"/>
                  </a:lnTo>
                  <a:cubicBezTo>
                    <a:pt x="224036" y="150240"/>
                    <a:pt x="220152" y="150240"/>
                    <a:pt x="196498" y="150240"/>
                  </a:cubicBezTo>
                  <a:lnTo>
                    <a:pt x="196498" y="161566"/>
                  </a:lnTo>
                  <a:cubicBezTo>
                    <a:pt x="208855" y="161201"/>
                    <a:pt x="226861" y="160470"/>
                    <a:pt x="236393" y="160470"/>
                  </a:cubicBezTo>
                  <a:cubicBezTo>
                    <a:pt x="245573" y="160470"/>
                    <a:pt x="263932" y="161201"/>
                    <a:pt x="275936" y="161566"/>
                  </a:cubicBezTo>
                  <a:lnTo>
                    <a:pt x="275936" y="150240"/>
                  </a:lnTo>
                  <a:cubicBezTo>
                    <a:pt x="257577" y="150240"/>
                    <a:pt x="248750" y="150240"/>
                    <a:pt x="248397" y="139280"/>
                  </a:cubicBezTo>
                  <a:lnTo>
                    <a:pt x="248397" y="69500"/>
                  </a:lnTo>
                  <a:cubicBezTo>
                    <a:pt x="248397" y="38080"/>
                    <a:pt x="248397" y="26755"/>
                    <a:pt x="237452" y="13602"/>
                  </a:cubicBezTo>
                  <a:cubicBezTo>
                    <a:pt x="232510" y="7392"/>
                    <a:pt x="220859" y="85"/>
                    <a:pt x="200381" y="85"/>
                  </a:cubicBezTo>
                  <a:cubicBezTo>
                    <a:pt x="170724" y="85"/>
                    <a:pt x="155190" y="22005"/>
                    <a:pt x="149188" y="35888"/>
                  </a:cubicBezTo>
                  <a:cubicBezTo>
                    <a:pt x="144245" y="4103"/>
                    <a:pt x="118119" y="85"/>
                    <a:pt x="102231" y="85"/>
                  </a:cubicBezTo>
                  <a:cubicBezTo>
                    <a:pt x="76458" y="85"/>
                    <a:pt x="59864" y="15794"/>
                    <a:pt x="49978" y="38446"/>
                  </a:cubicBezTo>
                  <a:lnTo>
                    <a:pt x="49978" y="85"/>
                  </a:lnTo>
                  <a:lnTo>
                    <a:pt x="197" y="4103"/>
                  </a:lnTo>
                  <a:lnTo>
                    <a:pt x="197" y="15429"/>
                  </a:lnTo>
                  <a:cubicBezTo>
                    <a:pt x="24911" y="15429"/>
                    <a:pt x="27736" y="17986"/>
                    <a:pt x="27736" y="35888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フリーフォーム: 図形 89">
              <a:extLst>
                <a:ext uri="{FF2B5EF4-FFF2-40B4-BE49-F238E27FC236}">
                  <a16:creationId xmlns:a16="http://schemas.microsoft.com/office/drawing/2014/main" id="{339FD703-794D-7C13-72B2-811BA354B282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9212370" y="5359416"/>
              <a:ext cx="75554" cy="244414"/>
            </a:xfrm>
            <a:custGeom>
              <a:avLst/>
              <a:gdLst>
                <a:gd name="csX0" fmla="*/ 51046 w 75554"/>
                <a:gd name="csY0" fmla="*/ 83017 h 244414"/>
                <a:gd name="csX1" fmla="*/ 1618 w 75554"/>
                <a:gd name="csY1" fmla="*/ 87036 h 244414"/>
                <a:gd name="csX2" fmla="*/ 1618 w 75554"/>
                <a:gd name="csY2" fmla="*/ 98362 h 244414"/>
                <a:gd name="csX3" fmla="*/ 27744 w 75554"/>
                <a:gd name="csY3" fmla="*/ 118456 h 244414"/>
                <a:gd name="csX4" fmla="*/ 27744 w 75554"/>
                <a:gd name="csY4" fmla="*/ 216733 h 244414"/>
                <a:gd name="csX5" fmla="*/ 205 w 75554"/>
                <a:gd name="csY5" fmla="*/ 233173 h 244414"/>
                <a:gd name="csX6" fmla="*/ 205 w 75554"/>
                <a:gd name="csY6" fmla="*/ 244499 h 244414"/>
                <a:gd name="csX7" fmla="*/ 39042 w 75554"/>
                <a:gd name="csY7" fmla="*/ 243403 h 244414"/>
                <a:gd name="csX8" fmla="*/ 75760 w 75554"/>
                <a:gd name="csY8" fmla="*/ 244499 h 244414"/>
                <a:gd name="csX9" fmla="*/ 75760 w 75554"/>
                <a:gd name="csY9" fmla="*/ 233173 h 244414"/>
                <a:gd name="csX10" fmla="*/ 51046 w 75554"/>
                <a:gd name="csY10" fmla="*/ 217098 h 244414"/>
                <a:gd name="csX11" fmla="*/ 51046 w 75554"/>
                <a:gd name="csY11" fmla="*/ 83017 h 244414"/>
                <a:gd name="csX12" fmla="*/ 52458 w 75554"/>
                <a:gd name="csY12" fmla="*/ 19448 h 244414"/>
                <a:gd name="csX13" fmla="*/ 33746 w 75554"/>
                <a:gd name="csY13" fmla="*/ 85 h 244414"/>
                <a:gd name="csX14" fmla="*/ 15034 w 75554"/>
                <a:gd name="csY14" fmla="*/ 19448 h 244414"/>
                <a:gd name="csX15" fmla="*/ 33746 w 75554"/>
                <a:gd name="csY15" fmla="*/ 38811 h 244414"/>
                <a:gd name="csX16" fmla="*/ 52458 w 75554"/>
                <a:gd name="csY16" fmla="*/ 19448 h 2444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75554" h="244414">
                  <a:moveTo>
                    <a:pt x="51046" y="83017"/>
                  </a:moveTo>
                  <a:lnTo>
                    <a:pt x="1618" y="87036"/>
                  </a:lnTo>
                  <a:lnTo>
                    <a:pt x="1618" y="98362"/>
                  </a:lnTo>
                  <a:cubicBezTo>
                    <a:pt x="24567" y="98362"/>
                    <a:pt x="27744" y="100554"/>
                    <a:pt x="27744" y="118456"/>
                  </a:cubicBezTo>
                  <a:lnTo>
                    <a:pt x="27744" y="216733"/>
                  </a:lnTo>
                  <a:cubicBezTo>
                    <a:pt x="27744" y="233173"/>
                    <a:pt x="23860" y="233173"/>
                    <a:pt x="205" y="233173"/>
                  </a:cubicBezTo>
                  <a:lnTo>
                    <a:pt x="205" y="244499"/>
                  </a:lnTo>
                  <a:cubicBezTo>
                    <a:pt x="11503" y="244133"/>
                    <a:pt x="30569" y="243403"/>
                    <a:pt x="39042" y="243403"/>
                  </a:cubicBezTo>
                  <a:cubicBezTo>
                    <a:pt x="51399" y="243403"/>
                    <a:pt x="63756" y="244133"/>
                    <a:pt x="75760" y="244499"/>
                  </a:cubicBezTo>
                  <a:lnTo>
                    <a:pt x="75760" y="233173"/>
                  </a:lnTo>
                  <a:cubicBezTo>
                    <a:pt x="52458" y="233173"/>
                    <a:pt x="51046" y="231346"/>
                    <a:pt x="51046" y="217098"/>
                  </a:cubicBezTo>
                  <a:lnTo>
                    <a:pt x="51046" y="83017"/>
                  </a:lnTo>
                  <a:close/>
                  <a:moveTo>
                    <a:pt x="52458" y="19448"/>
                  </a:moveTo>
                  <a:cubicBezTo>
                    <a:pt x="52458" y="7757"/>
                    <a:pt x="43632" y="85"/>
                    <a:pt x="33746" y="85"/>
                  </a:cubicBezTo>
                  <a:cubicBezTo>
                    <a:pt x="22801" y="85"/>
                    <a:pt x="15034" y="9949"/>
                    <a:pt x="15034" y="19448"/>
                  </a:cubicBezTo>
                  <a:cubicBezTo>
                    <a:pt x="15034" y="29312"/>
                    <a:pt x="22801" y="38811"/>
                    <a:pt x="33746" y="38811"/>
                  </a:cubicBezTo>
                  <a:cubicBezTo>
                    <a:pt x="43632" y="38811"/>
                    <a:pt x="52458" y="31139"/>
                    <a:pt x="52458" y="19448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フリーフォーム: 図形 90">
              <a:extLst>
                <a:ext uri="{FF2B5EF4-FFF2-40B4-BE49-F238E27FC236}">
                  <a16:creationId xmlns:a16="http://schemas.microsoft.com/office/drawing/2014/main" id="{0BCD3AF3-3E9F-D7DF-820A-F4ED8EAC7495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9310089" y="5442349"/>
              <a:ext cx="177588" cy="161481"/>
            </a:xfrm>
            <a:custGeom>
              <a:avLst/>
              <a:gdLst>
                <a:gd name="csX0" fmla="*/ 27747 w 177588"/>
                <a:gd name="csY0" fmla="*/ 35888 h 161481"/>
                <a:gd name="csX1" fmla="*/ 27747 w 177588"/>
                <a:gd name="csY1" fmla="*/ 133800 h 161481"/>
                <a:gd name="csX2" fmla="*/ 208 w 177588"/>
                <a:gd name="csY2" fmla="*/ 150240 h 161481"/>
                <a:gd name="csX3" fmla="*/ 208 w 177588"/>
                <a:gd name="csY3" fmla="*/ 161566 h 161481"/>
                <a:gd name="csX4" fmla="*/ 40104 w 177588"/>
                <a:gd name="csY4" fmla="*/ 160470 h 161481"/>
                <a:gd name="csX5" fmla="*/ 79646 w 177588"/>
                <a:gd name="csY5" fmla="*/ 161566 h 161481"/>
                <a:gd name="csX6" fmla="*/ 79646 w 177588"/>
                <a:gd name="csY6" fmla="*/ 150240 h 161481"/>
                <a:gd name="csX7" fmla="*/ 52108 w 177588"/>
                <a:gd name="csY7" fmla="*/ 133800 h 161481"/>
                <a:gd name="csX8" fmla="*/ 52108 w 177588"/>
                <a:gd name="csY8" fmla="*/ 66577 h 161481"/>
                <a:gd name="csX9" fmla="*/ 99771 w 177588"/>
                <a:gd name="csY9" fmla="*/ 8122 h 161481"/>
                <a:gd name="csX10" fmla="*/ 125897 w 177588"/>
                <a:gd name="csY10" fmla="*/ 48675 h 161481"/>
                <a:gd name="csX11" fmla="*/ 125897 w 177588"/>
                <a:gd name="csY11" fmla="*/ 133800 h 161481"/>
                <a:gd name="csX12" fmla="*/ 98358 w 177588"/>
                <a:gd name="csY12" fmla="*/ 150240 h 161481"/>
                <a:gd name="csX13" fmla="*/ 98358 w 177588"/>
                <a:gd name="csY13" fmla="*/ 161566 h 161481"/>
                <a:gd name="csX14" fmla="*/ 138254 w 177588"/>
                <a:gd name="csY14" fmla="*/ 160470 h 161481"/>
                <a:gd name="csX15" fmla="*/ 177797 w 177588"/>
                <a:gd name="csY15" fmla="*/ 161566 h 161481"/>
                <a:gd name="csX16" fmla="*/ 177797 w 177588"/>
                <a:gd name="csY16" fmla="*/ 150240 h 161481"/>
                <a:gd name="csX17" fmla="*/ 150258 w 177588"/>
                <a:gd name="csY17" fmla="*/ 139280 h 161481"/>
                <a:gd name="csX18" fmla="*/ 150258 w 177588"/>
                <a:gd name="csY18" fmla="*/ 69500 h 161481"/>
                <a:gd name="csX19" fmla="*/ 139313 w 177588"/>
                <a:gd name="csY19" fmla="*/ 13602 h 161481"/>
                <a:gd name="csX20" fmla="*/ 102242 w 177588"/>
                <a:gd name="csY20" fmla="*/ 85 h 161481"/>
                <a:gd name="csX21" fmla="*/ 49990 w 177588"/>
                <a:gd name="csY21" fmla="*/ 38446 h 161481"/>
                <a:gd name="csX22" fmla="*/ 49990 w 177588"/>
                <a:gd name="csY22" fmla="*/ 85 h 161481"/>
                <a:gd name="csX23" fmla="*/ 208 w 177588"/>
                <a:gd name="csY23" fmla="*/ 4103 h 161481"/>
                <a:gd name="csX24" fmla="*/ 208 w 177588"/>
                <a:gd name="csY24" fmla="*/ 15429 h 161481"/>
                <a:gd name="csX25" fmla="*/ 27747 w 177588"/>
                <a:gd name="csY25" fmla="*/ 35888 h 16148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</a:cxnLst>
              <a:rect l="l" t="t" r="r" b="b"/>
              <a:pathLst>
                <a:path w="177588" h="161481">
                  <a:moveTo>
                    <a:pt x="27747" y="35888"/>
                  </a:moveTo>
                  <a:lnTo>
                    <a:pt x="27747" y="133800"/>
                  </a:lnTo>
                  <a:cubicBezTo>
                    <a:pt x="27747" y="150240"/>
                    <a:pt x="23863" y="150240"/>
                    <a:pt x="208" y="150240"/>
                  </a:cubicBezTo>
                  <a:lnTo>
                    <a:pt x="208" y="161566"/>
                  </a:lnTo>
                  <a:cubicBezTo>
                    <a:pt x="12565" y="161201"/>
                    <a:pt x="30571" y="160470"/>
                    <a:pt x="40104" y="160470"/>
                  </a:cubicBezTo>
                  <a:cubicBezTo>
                    <a:pt x="49283" y="160470"/>
                    <a:pt x="67642" y="161201"/>
                    <a:pt x="79646" y="161566"/>
                  </a:cubicBezTo>
                  <a:lnTo>
                    <a:pt x="79646" y="150240"/>
                  </a:lnTo>
                  <a:cubicBezTo>
                    <a:pt x="55991" y="150240"/>
                    <a:pt x="52108" y="150240"/>
                    <a:pt x="52108" y="133800"/>
                  </a:cubicBezTo>
                  <a:lnTo>
                    <a:pt x="52108" y="66577"/>
                  </a:lnTo>
                  <a:cubicBezTo>
                    <a:pt x="52108" y="28581"/>
                    <a:pt x="77175" y="8122"/>
                    <a:pt x="99771" y="8122"/>
                  </a:cubicBezTo>
                  <a:cubicBezTo>
                    <a:pt x="122013" y="8122"/>
                    <a:pt x="125897" y="27851"/>
                    <a:pt x="125897" y="48675"/>
                  </a:cubicBezTo>
                  <a:lnTo>
                    <a:pt x="125897" y="133800"/>
                  </a:lnTo>
                  <a:cubicBezTo>
                    <a:pt x="125897" y="150240"/>
                    <a:pt x="122013" y="150240"/>
                    <a:pt x="98358" y="150240"/>
                  </a:cubicBezTo>
                  <a:lnTo>
                    <a:pt x="98358" y="161566"/>
                  </a:lnTo>
                  <a:cubicBezTo>
                    <a:pt x="110716" y="161201"/>
                    <a:pt x="128721" y="160470"/>
                    <a:pt x="138254" y="160470"/>
                  </a:cubicBezTo>
                  <a:cubicBezTo>
                    <a:pt x="147434" y="160470"/>
                    <a:pt x="165793" y="161201"/>
                    <a:pt x="177797" y="161566"/>
                  </a:cubicBezTo>
                  <a:lnTo>
                    <a:pt x="177797" y="150240"/>
                  </a:lnTo>
                  <a:cubicBezTo>
                    <a:pt x="159438" y="150240"/>
                    <a:pt x="150611" y="150240"/>
                    <a:pt x="150258" y="139280"/>
                  </a:cubicBezTo>
                  <a:lnTo>
                    <a:pt x="150258" y="69500"/>
                  </a:lnTo>
                  <a:cubicBezTo>
                    <a:pt x="150258" y="38080"/>
                    <a:pt x="150258" y="26755"/>
                    <a:pt x="139313" y="13602"/>
                  </a:cubicBezTo>
                  <a:cubicBezTo>
                    <a:pt x="134370" y="7392"/>
                    <a:pt x="122720" y="85"/>
                    <a:pt x="102242" y="85"/>
                  </a:cubicBezTo>
                  <a:cubicBezTo>
                    <a:pt x="76469" y="85"/>
                    <a:pt x="59875" y="15794"/>
                    <a:pt x="49990" y="38446"/>
                  </a:cubicBezTo>
                  <a:lnTo>
                    <a:pt x="49990" y="85"/>
                  </a:lnTo>
                  <a:lnTo>
                    <a:pt x="208" y="4103"/>
                  </a:lnTo>
                  <a:lnTo>
                    <a:pt x="208" y="15429"/>
                  </a:lnTo>
                  <a:cubicBezTo>
                    <a:pt x="24922" y="15429"/>
                    <a:pt x="27747" y="17986"/>
                    <a:pt x="27747" y="35888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フリーフォーム: 図形 91">
              <a:extLst>
                <a:ext uri="{FF2B5EF4-FFF2-40B4-BE49-F238E27FC236}">
                  <a16:creationId xmlns:a16="http://schemas.microsoft.com/office/drawing/2014/main" id="{18F1CA18-03A5-82B2-701F-A62038D23BBA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9506586" y="5359416"/>
              <a:ext cx="75554" cy="244414"/>
            </a:xfrm>
            <a:custGeom>
              <a:avLst/>
              <a:gdLst>
                <a:gd name="csX0" fmla="*/ 51054 w 75554"/>
                <a:gd name="csY0" fmla="*/ 83017 h 244414"/>
                <a:gd name="csX1" fmla="*/ 1626 w 75554"/>
                <a:gd name="csY1" fmla="*/ 87036 h 244414"/>
                <a:gd name="csX2" fmla="*/ 1626 w 75554"/>
                <a:gd name="csY2" fmla="*/ 98362 h 244414"/>
                <a:gd name="csX3" fmla="*/ 27752 w 75554"/>
                <a:gd name="csY3" fmla="*/ 118456 h 244414"/>
                <a:gd name="csX4" fmla="*/ 27752 w 75554"/>
                <a:gd name="csY4" fmla="*/ 216733 h 244414"/>
                <a:gd name="csX5" fmla="*/ 214 w 75554"/>
                <a:gd name="csY5" fmla="*/ 233173 h 244414"/>
                <a:gd name="csX6" fmla="*/ 214 w 75554"/>
                <a:gd name="csY6" fmla="*/ 244499 h 244414"/>
                <a:gd name="csX7" fmla="*/ 39050 w 75554"/>
                <a:gd name="csY7" fmla="*/ 243403 h 244414"/>
                <a:gd name="csX8" fmla="*/ 75768 w 75554"/>
                <a:gd name="csY8" fmla="*/ 244499 h 244414"/>
                <a:gd name="csX9" fmla="*/ 75768 w 75554"/>
                <a:gd name="csY9" fmla="*/ 233173 h 244414"/>
                <a:gd name="csX10" fmla="*/ 51054 w 75554"/>
                <a:gd name="csY10" fmla="*/ 217098 h 244414"/>
                <a:gd name="csX11" fmla="*/ 51054 w 75554"/>
                <a:gd name="csY11" fmla="*/ 83017 h 244414"/>
                <a:gd name="csX12" fmla="*/ 52466 w 75554"/>
                <a:gd name="csY12" fmla="*/ 19448 h 244414"/>
                <a:gd name="csX13" fmla="*/ 33754 w 75554"/>
                <a:gd name="csY13" fmla="*/ 85 h 244414"/>
                <a:gd name="csX14" fmla="*/ 15042 w 75554"/>
                <a:gd name="csY14" fmla="*/ 19448 h 244414"/>
                <a:gd name="csX15" fmla="*/ 33754 w 75554"/>
                <a:gd name="csY15" fmla="*/ 38811 h 244414"/>
                <a:gd name="csX16" fmla="*/ 52466 w 75554"/>
                <a:gd name="csY16" fmla="*/ 19448 h 2444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75554" h="244414">
                  <a:moveTo>
                    <a:pt x="51054" y="83017"/>
                  </a:moveTo>
                  <a:lnTo>
                    <a:pt x="1626" y="87036"/>
                  </a:lnTo>
                  <a:lnTo>
                    <a:pt x="1626" y="98362"/>
                  </a:lnTo>
                  <a:cubicBezTo>
                    <a:pt x="24575" y="98362"/>
                    <a:pt x="27752" y="100554"/>
                    <a:pt x="27752" y="118456"/>
                  </a:cubicBezTo>
                  <a:lnTo>
                    <a:pt x="27752" y="216733"/>
                  </a:lnTo>
                  <a:cubicBezTo>
                    <a:pt x="27752" y="233173"/>
                    <a:pt x="23869" y="233173"/>
                    <a:pt x="214" y="233173"/>
                  </a:cubicBezTo>
                  <a:lnTo>
                    <a:pt x="214" y="244499"/>
                  </a:lnTo>
                  <a:cubicBezTo>
                    <a:pt x="11512" y="244133"/>
                    <a:pt x="30577" y="243403"/>
                    <a:pt x="39050" y="243403"/>
                  </a:cubicBezTo>
                  <a:cubicBezTo>
                    <a:pt x="51407" y="243403"/>
                    <a:pt x="63764" y="244133"/>
                    <a:pt x="75768" y="244499"/>
                  </a:cubicBezTo>
                  <a:lnTo>
                    <a:pt x="75768" y="233173"/>
                  </a:lnTo>
                  <a:cubicBezTo>
                    <a:pt x="52466" y="233173"/>
                    <a:pt x="51054" y="231346"/>
                    <a:pt x="51054" y="217098"/>
                  </a:cubicBezTo>
                  <a:lnTo>
                    <a:pt x="51054" y="83017"/>
                  </a:lnTo>
                  <a:close/>
                  <a:moveTo>
                    <a:pt x="52466" y="19448"/>
                  </a:moveTo>
                  <a:cubicBezTo>
                    <a:pt x="52466" y="7757"/>
                    <a:pt x="43640" y="85"/>
                    <a:pt x="33754" y="85"/>
                  </a:cubicBezTo>
                  <a:cubicBezTo>
                    <a:pt x="22810" y="85"/>
                    <a:pt x="15042" y="9949"/>
                    <a:pt x="15042" y="19448"/>
                  </a:cubicBezTo>
                  <a:cubicBezTo>
                    <a:pt x="15042" y="29312"/>
                    <a:pt x="22810" y="38811"/>
                    <a:pt x="33754" y="38811"/>
                  </a:cubicBezTo>
                  <a:cubicBezTo>
                    <a:pt x="43640" y="38811"/>
                    <a:pt x="52466" y="31139"/>
                    <a:pt x="52466" y="19448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フリーフォーム: 図形 92">
              <a:extLst>
                <a:ext uri="{FF2B5EF4-FFF2-40B4-BE49-F238E27FC236}">
                  <a16:creationId xmlns:a16="http://schemas.microsoft.com/office/drawing/2014/main" id="{35FAAFD6-9E17-4F3B-6D4C-F871AA614D9B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9604305" y="5442349"/>
              <a:ext cx="275738" cy="161481"/>
            </a:xfrm>
            <a:custGeom>
              <a:avLst/>
              <a:gdLst>
                <a:gd name="csX0" fmla="*/ 27755 w 275738"/>
                <a:gd name="csY0" fmla="*/ 35888 h 161481"/>
                <a:gd name="csX1" fmla="*/ 27755 w 275738"/>
                <a:gd name="csY1" fmla="*/ 133800 h 161481"/>
                <a:gd name="csX2" fmla="*/ 217 w 275738"/>
                <a:gd name="csY2" fmla="*/ 150240 h 161481"/>
                <a:gd name="csX3" fmla="*/ 217 w 275738"/>
                <a:gd name="csY3" fmla="*/ 161566 h 161481"/>
                <a:gd name="csX4" fmla="*/ 40112 w 275738"/>
                <a:gd name="csY4" fmla="*/ 160470 h 161481"/>
                <a:gd name="csX5" fmla="*/ 79655 w 275738"/>
                <a:gd name="csY5" fmla="*/ 161566 h 161481"/>
                <a:gd name="csX6" fmla="*/ 79655 w 275738"/>
                <a:gd name="csY6" fmla="*/ 150240 h 161481"/>
                <a:gd name="csX7" fmla="*/ 52116 w 275738"/>
                <a:gd name="csY7" fmla="*/ 133800 h 161481"/>
                <a:gd name="csX8" fmla="*/ 52116 w 275738"/>
                <a:gd name="csY8" fmla="*/ 66577 h 161481"/>
                <a:gd name="csX9" fmla="*/ 99779 w 275738"/>
                <a:gd name="csY9" fmla="*/ 8122 h 161481"/>
                <a:gd name="csX10" fmla="*/ 125905 w 275738"/>
                <a:gd name="csY10" fmla="*/ 48675 h 161481"/>
                <a:gd name="csX11" fmla="*/ 125905 w 275738"/>
                <a:gd name="csY11" fmla="*/ 133800 h 161481"/>
                <a:gd name="csX12" fmla="*/ 98367 w 275738"/>
                <a:gd name="csY12" fmla="*/ 150240 h 161481"/>
                <a:gd name="csX13" fmla="*/ 98367 w 275738"/>
                <a:gd name="csY13" fmla="*/ 161566 h 161481"/>
                <a:gd name="csX14" fmla="*/ 138262 w 275738"/>
                <a:gd name="csY14" fmla="*/ 160470 h 161481"/>
                <a:gd name="csX15" fmla="*/ 177805 w 275738"/>
                <a:gd name="csY15" fmla="*/ 161566 h 161481"/>
                <a:gd name="csX16" fmla="*/ 177805 w 275738"/>
                <a:gd name="csY16" fmla="*/ 150240 h 161481"/>
                <a:gd name="csX17" fmla="*/ 150266 w 275738"/>
                <a:gd name="csY17" fmla="*/ 133800 h 161481"/>
                <a:gd name="csX18" fmla="*/ 150266 w 275738"/>
                <a:gd name="csY18" fmla="*/ 66577 h 161481"/>
                <a:gd name="csX19" fmla="*/ 197929 w 275738"/>
                <a:gd name="csY19" fmla="*/ 8122 h 161481"/>
                <a:gd name="csX20" fmla="*/ 224055 w 275738"/>
                <a:gd name="csY20" fmla="*/ 48675 h 161481"/>
                <a:gd name="csX21" fmla="*/ 224055 w 275738"/>
                <a:gd name="csY21" fmla="*/ 133800 h 161481"/>
                <a:gd name="csX22" fmla="*/ 196517 w 275738"/>
                <a:gd name="csY22" fmla="*/ 150240 h 161481"/>
                <a:gd name="csX23" fmla="*/ 196517 w 275738"/>
                <a:gd name="csY23" fmla="*/ 161566 h 161481"/>
                <a:gd name="csX24" fmla="*/ 236413 w 275738"/>
                <a:gd name="csY24" fmla="*/ 160470 h 161481"/>
                <a:gd name="csX25" fmla="*/ 275955 w 275738"/>
                <a:gd name="csY25" fmla="*/ 161566 h 161481"/>
                <a:gd name="csX26" fmla="*/ 275955 w 275738"/>
                <a:gd name="csY26" fmla="*/ 150240 h 161481"/>
                <a:gd name="csX27" fmla="*/ 248416 w 275738"/>
                <a:gd name="csY27" fmla="*/ 139280 h 161481"/>
                <a:gd name="csX28" fmla="*/ 248416 w 275738"/>
                <a:gd name="csY28" fmla="*/ 69500 h 161481"/>
                <a:gd name="csX29" fmla="*/ 237472 w 275738"/>
                <a:gd name="csY29" fmla="*/ 13602 h 161481"/>
                <a:gd name="csX30" fmla="*/ 200401 w 275738"/>
                <a:gd name="csY30" fmla="*/ 85 h 161481"/>
                <a:gd name="csX31" fmla="*/ 149207 w 275738"/>
                <a:gd name="csY31" fmla="*/ 35888 h 161481"/>
                <a:gd name="csX32" fmla="*/ 102250 w 275738"/>
                <a:gd name="csY32" fmla="*/ 85 h 161481"/>
                <a:gd name="csX33" fmla="*/ 49998 w 275738"/>
                <a:gd name="csY33" fmla="*/ 38446 h 161481"/>
                <a:gd name="csX34" fmla="*/ 49998 w 275738"/>
                <a:gd name="csY34" fmla="*/ 85 h 161481"/>
                <a:gd name="csX35" fmla="*/ 217 w 275738"/>
                <a:gd name="csY35" fmla="*/ 4103 h 161481"/>
                <a:gd name="csX36" fmla="*/ 217 w 275738"/>
                <a:gd name="csY36" fmla="*/ 15429 h 161481"/>
                <a:gd name="csX37" fmla="*/ 27755 w 275738"/>
                <a:gd name="csY37" fmla="*/ 35888 h 16148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275738" h="161481">
                  <a:moveTo>
                    <a:pt x="27755" y="35888"/>
                  </a:moveTo>
                  <a:lnTo>
                    <a:pt x="27755" y="133800"/>
                  </a:lnTo>
                  <a:cubicBezTo>
                    <a:pt x="27755" y="150240"/>
                    <a:pt x="23871" y="150240"/>
                    <a:pt x="217" y="150240"/>
                  </a:cubicBezTo>
                  <a:lnTo>
                    <a:pt x="217" y="161566"/>
                  </a:lnTo>
                  <a:cubicBezTo>
                    <a:pt x="12574" y="161201"/>
                    <a:pt x="30580" y="160470"/>
                    <a:pt x="40112" y="160470"/>
                  </a:cubicBezTo>
                  <a:cubicBezTo>
                    <a:pt x="49292" y="160470"/>
                    <a:pt x="67651" y="161201"/>
                    <a:pt x="79655" y="161566"/>
                  </a:cubicBezTo>
                  <a:lnTo>
                    <a:pt x="79655" y="150240"/>
                  </a:lnTo>
                  <a:cubicBezTo>
                    <a:pt x="56000" y="150240"/>
                    <a:pt x="52116" y="150240"/>
                    <a:pt x="52116" y="133800"/>
                  </a:cubicBezTo>
                  <a:lnTo>
                    <a:pt x="52116" y="66577"/>
                  </a:lnTo>
                  <a:cubicBezTo>
                    <a:pt x="52116" y="28581"/>
                    <a:pt x="77183" y="8122"/>
                    <a:pt x="99779" y="8122"/>
                  </a:cubicBezTo>
                  <a:cubicBezTo>
                    <a:pt x="122022" y="8122"/>
                    <a:pt x="125905" y="27851"/>
                    <a:pt x="125905" y="48675"/>
                  </a:cubicBezTo>
                  <a:lnTo>
                    <a:pt x="125905" y="133800"/>
                  </a:lnTo>
                  <a:cubicBezTo>
                    <a:pt x="125905" y="150240"/>
                    <a:pt x="122022" y="150240"/>
                    <a:pt x="98367" y="150240"/>
                  </a:cubicBezTo>
                  <a:lnTo>
                    <a:pt x="98367" y="161566"/>
                  </a:lnTo>
                  <a:cubicBezTo>
                    <a:pt x="110724" y="161201"/>
                    <a:pt x="128730" y="160470"/>
                    <a:pt x="138262" y="160470"/>
                  </a:cubicBezTo>
                  <a:cubicBezTo>
                    <a:pt x="147442" y="160470"/>
                    <a:pt x="165801" y="161201"/>
                    <a:pt x="177805" y="161566"/>
                  </a:cubicBezTo>
                  <a:lnTo>
                    <a:pt x="177805" y="150240"/>
                  </a:lnTo>
                  <a:cubicBezTo>
                    <a:pt x="154150" y="150240"/>
                    <a:pt x="150266" y="150240"/>
                    <a:pt x="150266" y="133800"/>
                  </a:cubicBezTo>
                  <a:lnTo>
                    <a:pt x="150266" y="66577"/>
                  </a:lnTo>
                  <a:cubicBezTo>
                    <a:pt x="150266" y="28581"/>
                    <a:pt x="175333" y="8122"/>
                    <a:pt x="197929" y="8122"/>
                  </a:cubicBezTo>
                  <a:cubicBezTo>
                    <a:pt x="220172" y="8122"/>
                    <a:pt x="224055" y="27851"/>
                    <a:pt x="224055" y="48675"/>
                  </a:cubicBezTo>
                  <a:lnTo>
                    <a:pt x="224055" y="133800"/>
                  </a:lnTo>
                  <a:cubicBezTo>
                    <a:pt x="224055" y="150240"/>
                    <a:pt x="220172" y="150240"/>
                    <a:pt x="196517" y="150240"/>
                  </a:cubicBezTo>
                  <a:lnTo>
                    <a:pt x="196517" y="161566"/>
                  </a:lnTo>
                  <a:cubicBezTo>
                    <a:pt x="208874" y="161201"/>
                    <a:pt x="226880" y="160470"/>
                    <a:pt x="236413" y="160470"/>
                  </a:cubicBezTo>
                  <a:cubicBezTo>
                    <a:pt x="245592" y="160470"/>
                    <a:pt x="263951" y="161201"/>
                    <a:pt x="275955" y="161566"/>
                  </a:cubicBezTo>
                  <a:lnTo>
                    <a:pt x="275955" y="150240"/>
                  </a:lnTo>
                  <a:cubicBezTo>
                    <a:pt x="257596" y="150240"/>
                    <a:pt x="248770" y="150240"/>
                    <a:pt x="248416" y="139280"/>
                  </a:cubicBezTo>
                  <a:lnTo>
                    <a:pt x="248416" y="69500"/>
                  </a:lnTo>
                  <a:cubicBezTo>
                    <a:pt x="248416" y="38080"/>
                    <a:pt x="248416" y="26755"/>
                    <a:pt x="237472" y="13602"/>
                  </a:cubicBezTo>
                  <a:cubicBezTo>
                    <a:pt x="232529" y="7392"/>
                    <a:pt x="220878" y="85"/>
                    <a:pt x="200401" y="85"/>
                  </a:cubicBezTo>
                  <a:cubicBezTo>
                    <a:pt x="170744" y="85"/>
                    <a:pt x="155209" y="22005"/>
                    <a:pt x="149207" y="35888"/>
                  </a:cubicBezTo>
                  <a:cubicBezTo>
                    <a:pt x="144264" y="4103"/>
                    <a:pt x="118138" y="85"/>
                    <a:pt x="102250" y="85"/>
                  </a:cubicBezTo>
                  <a:cubicBezTo>
                    <a:pt x="76477" y="85"/>
                    <a:pt x="59883" y="15794"/>
                    <a:pt x="49998" y="38446"/>
                  </a:cubicBezTo>
                  <a:lnTo>
                    <a:pt x="49998" y="85"/>
                  </a:lnTo>
                  <a:lnTo>
                    <a:pt x="217" y="4103"/>
                  </a:lnTo>
                  <a:lnTo>
                    <a:pt x="217" y="15429"/>
                  </a:lnTo>
                  <a:cubicBezTo>
                    <a:pt x="24931" y="15429"/>
                    <a:pt x="27755" y="17986"/>
                    <a:pt x="27755" y="35888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フリーフォーム: 図形 93">
              <a:extLst>
                <a:ext uri="{FF2B5EF4-FFF2-40B4-BE49-F238E27FC236}">
                  <a16:creationId xmlns:a16="http://schemas.microsoft.com/office/drawing/2014/main" id="{D1279E21-2CEF-7C8B-B08D-C05E78EB223F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9898874" y="5359416"/>
              <a:ext cx="75554" cy="244414"/>
            </a:xfrm>
            <a:custGeom>
              <a:avLst/>
              <a:gdLst>
                <a:gd name="csX0" fmla="*/ 51065 w 75554"/>
                <a:gd name="csY0" fmla="*/ 83017 h 244414"/>
                <a:gd name="csX1" fmla="*/ 1637 w 75554"/>
                <a:gd name="csY1" fmla="*/ 87036 h 244414"/>
                <a:gd name="csX2" fmla="*/ 1637 w 75554"/>
                <a:gd name="csY2" fmla="*/ 98362 h 244414"/>
                <a:gd name="csX3" fmla="*/ 27763 w 75554"/>
                <a:gd name="csY3" fmla="*/ 118456 h 244414"/>
                <a:gd name="csX4" fmla="*/ 27763 w 75554"/>
                <a:gd name="csY4" fmla="*/ 216733 h 244414"/>
                <a:gd name="csX5" fmla="*/ 225 w 75554"/>
                <a:gd name="csY5" fmla="*/ 233173 h 244414"/>
                <a:gd name="csX6" fmla="*/ 225 w 75554"/>
                <a:gd name="csY6" fmla="*/ 244499 h 244414"/>
                <a:gd name="csX7" fmla="*/ 39061 w 75554"/>
                <a:gd name="csY7" fmla="*/ 243403 h 244414"/>
                <a:gd name="csX8" fmla="*/ 75779 w 75554"/>
                <a:gd name="csY8" fmla="*/ 244499 h 244414"/>
                <a:gd name="csX9" fmla="*/ 75779 w 75554"/>
                <a:gd name="csY9" fmla="*/ 233173 h 244414"/>
                <a:gd name="csX10" fmla="*/ 51065 w 75554"/>
                <a:gd name="csY10" fmla="*/ 217098 h 244414"/>
                <a:gd name="csX11" fmla="*/ 51065 w 75554"/>
                <a:gd name="csY11" fmla="*/ 83017 h 244414"/>
                <a:gd name="csX12" fmla="*/ 52477 w 75554"/>
                <a:gd name="csY12" fmla="*/ 19448 h 244414"/>
                <a:gd name="csX13" fmla="*/ 33765 w 75554"/>
                <a:gd name="csY13" fmla="*/ 85 h 244414"/>
                <a:gd name="csX14" fmla="*/ 15053 w 75554"/>
                <a:gd name="csY14" fmla="*/ 19448 h 244414"/>
                <a:gd name="csX15" fmla="*/ 33765 w 75554"/>
                <a:gd name="csY15" fmla="*/ 38811 h 244414"/>
                <a:gd name="csX16" fmla="*/ 52477 w 75554"/>
                <a:gd name="csY16" fmla="*/ 19448 h 2444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75554" h="244414">
                  <a:moveTo>
                    <a:pt x="51065" y="83017"/>
                  </a:moveTo>
                  <a:lnTo>
                    <a:pt x="1637" y="87036"/>
                  </a:lnTo>
                  <a:lnTo>
                    <a:pt x="1637" y="98362"/>
                  </a:lnTo>
                  <a:cubicBezTo>
                    <a:pt x="24586" y="98362"/>
                    <a:pt x="27763" y="100554"/>
                    <a:pt x="27763" y="118456"/>
                  </a:cubicBezTo>
                  <a:lnTo>
                    <a:pt x="27763" y="216733"/>
                  </a:lnTo>
                  <a:cubicBezTo>
                    <a:pt x="27763" y="233173"/>
                    <a:pt x="23880" y="233173"/>
                    <a:pt x="225" y="233173"/>
                  </a:cubicBezTo>
                  <a:lnTo>
                    <a:pt x="225" y="244499"/>
                  </a:lnTo>
                  <a:cubicBezTo>
                    <a:pt x="11523" y="244133"/>
                    <a:pt x="30588" y="243403"/>
                    <a:pt x="39061" y="243403"/>
                  </a:cubicBezTo>
                  <a:cubicBezTo>
                    <a:pt x="51418" y="243403"/>
                    <a:pt x="63775" y="244133"/>
                    <a:pt x="75779" y="244499"/>
                  </a:cubicBezTo>
                  <a:lnTo>
                    <a:pt x="75779" y="233173"/>
                  </a:lnTo>
                  <a:cubicBezTo>
                    <a:pt x="52477" y="233173"/>
                    <a:pt x="51065" y="231346"/>
                    <a:pt x="51065" y="217098"/>
                  </a:cubicBezTo>
                  <a:lnTo>
                    <a:pt x="51065" y="83017"/>
                  </a:lnTo>
                  <a:close/>
                  <a:moveTo>
                    <a:pt x="52477" y="19448"/>
                  </a:moveTo>
                  <a:cubicBezTo>
                    <a:pt x="52477" y="7757"/>
                    <a:pt x="43651" y="85"/>
                    <a:pt x="33765" y="85"/>
                  </a:cubicBezTo>
                  <a:cubicBezTo>
                    <a:pt x="22821" y="85"/>
                    <a:pt x="15053" y="9949"/>
                    <a:pt x="15053" y="19448"/>
                  </a:cubicBezTo>
                  <a:cubicBezTo>
                    <a:pt x="15053" y="29312"/>
                    <a:pt x="22821" y="38811"/>
                    <a:pt x="33765" y="38811"/>
                  </a:cubicBezTo>
                  <a:cubicBezTo>
                    <a:pt x="43651" y="38811"/>
                    <a:pt x="52477" y="31139"/>
                    <a:pt x="52477" y="19448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フリーフォーム: 図形 94">
              <a:extLst>
                <a:ext uri="{FF2B5EF4-FFF2-40B4-BE49-F238E27FC236}">
                  <a16:creationId xmlns:a16="http://schemas.microsoft.com/office/drawing/2014/main" id="{79A4E5DB-7B76-119B-4ECD-4B5F60D6D332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9995181" y="5446368"/>
              <a:ext cx="131690" cy="157462"/>
            </a:xfrm>
            <a:custGeom>
              <a:avLst/>
              <a:gdLst>
                <a:gd name="csX0" fmla="*/ 128035 w 131690"/>
                <a:gd name="csY0" fmla="*/ 11045 h 157462"/>
                <a:gd name="csX1" fmla="*/ 131212 w 131690"/>
                <a:gd name="csY1" fmla="*/ 4834 h 157462"/>
                <a:gd name="csX2" fmla="*/ 122033 w 131690"/>
                <a:gd name="csY2" fmla="*/ 85 h 157462"/>
                <a:gd name="csX3" fmla="*/ 9054 w 131690"/>
                <a:gd name="csY3" fmla="*/ 85 h 157462"/>
                <a:gd name="csX4" fmla="*/ 5170 w 131690"/>
                <a:gd name="csY4" fmla="*/ 58905 h 157462"/>
                <a:gd name="csX5" fmla="*/ 13997 w 131690"/>
                <a:gd name="csY5" fmla="*/ 58905 h 157462"/>
                <a:gd name="csX6" fmla="*/ 61660 w 131690"/>
                <a:gd name="csY6" fmla="*/ 8122 h 157462"/>
                <a:gd name="csX7" fmla="*/ 101908 w 131690"/>
                <a:gd name="csY7" fmla="*/ 8122 h 157462"/>
                <a:gd name="csX8" fmla="*/ 3405 w 131690"/>
                <a:gd name="csY8" fmla="*/ 145856 h 157462"/>
                <a:gd name="csX9" fmla="*/ 228 w 131690"/>
                <a:gd name="csY9" fmla="*/ 152433 h 157462"/>
                <a:gd name="csX10" fmla="*/ 9407 w 131690"/>
                <a:gd name="csY10" fmla="*/ 157547 h 157462"/>
                <a:gd name="csX11" fmla="*/ 125916 w 131690"/>
                <a:gd name="csY11" fmla="*/ 157547 h 157462"/>
                <a:gd name="csX12" fmla="*/ 131918 w 131690"/>
                <a:gd name="csY12" fmla="*/ 89228 h 157462"/>
                <a:gd name="csX13" fmla="*/ 123092 w 131690"/>
                <a:gd name="csY13" fmla="*/ 89228 h 157462"/>
                <a:gd name="csX14" fmla="*/ 71545 w 131690"/>
                <a:gd name="csY14" fmla="*/ 148414 h 157462"/>
                <a:gd name="csX15" fmla="*/ 29885 w 131690"/>
                <a:gd name="csY15" fmla="*/ 148414 h 157462"/>
                <a:gd name="csX16" fmla="*/ 128035 w 131690"/>
                <a:gd name="csY16" fmla="*/ 11045 h 15746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31690" h="157462">
                  <a:moveTo>
                    <a:pt x="128035" y="11045"/>
                  </a:moveTo>
                  <a:cubicBezTo>
                    <a:pt x="131212" y="7026"/>
                    <a:pt x="131212" y="6296"/>
                    <a:pt x="131212" y="4834"/>
                  </a:cubicBezTo>
                  <a:cubicBezTo>
                    <a:pt x="131212" y="85"/>
                    <a:pt x="128388" y="85"/>
                    <a:pt x="122033" y="85"/>
                  </a:cubicBezTo>
                  <a:lnTo>
                    <a:pt x="9054" y="85"/>
                  </a:lnTo>
                  <a:lnTo>
                    <a:pt x="5170" y="58905"/>
                  </a:lnTo>
                  <a:lnTo>
                    <a:pt x="13997" y="58905"/>
                  </a:lnTo>
                  <a:cubicBezTo>
                    <a:pt x="16115" y="21640"/>
                    <a:pt x="22823" y="8122"/>
                    <a:pt x="61660" y="8122"/>
                  </a:cubicBezTo>
                  <a:lnTo>
                    <a:pt x="101908" y="8122"/>
                  </a:lnTo>
                  <a:lnTo>
                    <a:pt x="3405" y="145856"/>
                  </a:lnTo>
                  <a:cubicBezTo>
                    <a:pt x="228" y="149875"/>
                    <a:pt x="228" y="150606"/>
                    <a:pt x="228" y="152433"/>
                  </a:cubicBezTo>
                  <a:cubicBezTo>
                    <a:pt x="228" y="157547"/>
                    <a:pt x="2699" y="157547"/>
                    <a:pt x="9407" y="157547"/>
                  </a:cubicBezTo>
                  <a:lnTo>
                    <a:pt x="125916" y="157547"/>
                  </a:lnTo>
                  <a:lnTo>
                    <a:pt x="131918" y="89228"/>
                  </a:lnTo>
                  <a:lnTo>
                    <a:pt x="123092" y="89228"/>
                  </a:lnTo>
                  <a:cubicBezTo>
                    <a:pt x="119914" y="132339"/>
                    <a:pt x="112500" y="148414"/>
                    <a:pt x="71545" y="148414"/>
                  </a:cubicBezTo>
                  <a:lnTo>
                    <a:pt x="29885" y="148414"/>
                  </a:lnTo>
                  <a:lnTo>
                    <a:pt x="128035" y="11045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フリーフォーム: 図形 95">
              <a:extLst>
                <a:ext uri="{FF2B5EF4-FFF2-40B4-BE49-F238E27FC236}">
                  <a16:creationId xmlns:a16="http://schemas.microsoft.com/office/drawing/2014/main" id="{D64567F2-8A8C-90CB-13F9-7909FC1775A7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0152096" y="5440157"/>
              <a:ext cx="136633" cy="167692"/>
            </a:xfrm>
            <a:custGeom>
              <a:avLst/>
              <a:gdLst>
                <a:gd name="csX0" fmla="*/ 29889 w 136633"/>
                <a:gd name="csY0" fmla="*/ 71692 h 167692"/>
                <a:gd name="csX1" fmla="*/ 73668 w 136633"/>
                <a:gd name="csY1" fmla="*/ 8122 h 167692"/>
                <a:gd name="csX2" fmla="*/ 113564 w 136633"/>
                <a:gd name="csY2" fmla="*/ 71692 h 167692"/>
                <a:gd name="csX3" fmla="*/ 29889 w 136633"/>
                <a:gd name="csY3" fmla="*/ 71692 h 167692"/>
                <a:gd name="csX4" fmla="*/ 29536 w 136633"/>
                <a:gd name="csY4" fmla="*/ 79364 h 167692"/>
                <a:gd name="csX5" fmla="*/ 128039 w 136633"/>
                <a:gd name="csY5" fmla="*/ 79364 h 167692"/>
                <a:gd name="csX6" fmla="*/ 136866 w 136633"/>
                <a:gd name="csY6" fmla="*/ 71692 h 167692"/>
                <a:gd name="csX7" fmla="*/ 73668 w 136633"/>
                <a:gd name="csY7" fmla="*/ 85 h 167692"/>
                <a:gd name="csX8" fmla="*/ 232 w 136633"/>
                <a:gd name="csY8" fmla="*/ 83383 h 167692"/>
                <a:gd name="csX9" fmla="*/ 77905 w 136633"/>
                <a:gd name="csY9" fmla="*/ 167777 h 167692"/>
                <a:gd name="csX10" fmla="*/ 136866 w 136633"/>
                <a:gd name="csY10" fmla="*/ 120282 h 167692"/>
                <a:gd name="csX11" fmla="*/ 132276 w 136633"/>
                <a:gd name="csY11" fmla="*/ 115898 h 167692"/>
                <a:gd name="csX12" fmla="*/ 127686 w 136633"/>
                <a:gd name="csY12" fmla="*/ 121013 h 167692"/>
                <a:gd name="csX13" fmla="*/ 80023 w 136633"/>
                <a:gd name="csY13" fmla="*/ 158643 h 167692"/>
                <a:gd name="csX14" fmla="*/ 40128 w 136633"/>
                <a:gd name="csY14" fmla="*/ 134165 h 167692"/>
                <a:gd name="csX15" fmla="*/ 29536 w 136633"/>
                <a:gd name="csY15" fmla="*/ 79364 h 1676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</a:cxnLst>
              <a:rect l="l" t="t" r="r" b="b"/>
              <a:pathLst>
                <a:path w="136633" h="167692">
                  <a:moveTo>
                    <a:pt x="29889" y="71692"/>
                  </a:moveTo>
                  <a:cubicBezTo>
                    <a:pt x="32007" y="17256"/>
                    <a:pt x="61664" y="8122"/>
                    <a:pt x="73668" y="8122"/>
                  </a:cubicBezTo>
                  <a:cubicBezTo>
                    <a:pt x="110033" y="8122"/>
                    <a:pt x="113564" y="57443"/>
                    <a:pt x="113564" y="71692"/>
                  </a:cubicBezTo>
                  <a:lnTo>
                    <a:pt x="29889" y="71692"/>
                  </a:lnTo>
                  <a:close/>
                  <a:moveTo>
                    <a:pt x="29536" y="79364"/>
                  </a:moveTo>
                  <a:lnTo>
                    <a:pt x="128039" y="79364"/>
                  </a:lnTo>
                  <a:cubicBezTo>
                    <a:pt x="135806" y="79364"/>
                    <a:pt x="136866" y="79364"/>
                    <a:pt x="136866" y="71692"/>
                  </a:cubicBezTo>
                  <a:cubicBezTo>
                    <a:pt x="136866" y="35523"/>
                    <a:pt x="117800" y="85"/>
                    <a:pt x="73668" y="85"/>
                  </a:cubicBezTo>
                  <a:cubicBezTo>
                    <a:pt x="32713" y="85"/>
                    <a:pt x="232" y="37715"/>
                    <a:pt x="232" y="83383"/>
                  </a:cubicBezTo>
                  <a:cubicBezTo>
                    <a:pt x="232" y="132339"/>
                    <a:pt x="37303" y="167777"/>
                    <a:pt x="77905" y="167777"/>
                  </a:cubicBezTo>
                  <a:cubicBezTo>
                    <a:pt x="120978" y="167777"/>
                    <a:pt x="136866" y="127224"/>
                    <a:pt x="136866" y="120282"/>
                  </a:cubicBezTo>
                  <a:cubicBezTo>
                    <a:pt x="136866" y="116629"/>
                    <a:pt x="134041" y="115898"/>
                    <a:pt x="132276" y="115898"/>
                  </a:cubicBezTo>
                  <a:cubicBezTo>
                    <a:pt x="129098" y="115898"/>
                    <a:pt x="128392" y="118090"/>
                    <a:pt x="127686" y="121013"/>
                  </a:cubicBezTo>
                  <a:cubicBezTo>
                    <a:pt x="115329" y="158643"/>
                    <a:pt x="83554" y="158643"/>
                    <a:pt x="80023" y="158643"/>
                  </a:cubicBezTo>
                  <a:cubicBezTo>
                    <a:pt x="62370" y="158643"/>
                    <a:pt x="48248" y="147683"/>
                    <a:pt x="40128" y="134165"/>
                  </a:cubicBezTo>
                  <a:cubicBezTo>
                    <a:pt x="29536" y="116629"/>
                    <a:pt x="29536" y="92516"/>
                    <a:pt x="29536" y="79364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フリーフォーム: 図形 96">
              <a:extLst>
                <a:ext uri="{FF2B5EF4-FFF2-40B4-BE49-F238E27FC236}">
                  <a16:creationId xmlns:a16="http://schemas.microsoft.com/office/drawing/2014/main" id="{DAE5CBAF-B76F-31B2-1EA2-75DCFF3CBF61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9157610" y="5752889"/>
              <a:ext cx="175822" cy="165500"/>
            </a:xfrm>
            <a:custGeom>
              <a:avLst/>
              <a:gdLst>
                <a:gd name="csX0" fmla="*/ 107887 w 175822"/>
                <a:gd name="csY0" fmla="*/ 51241 h 165500"/>
                <a:gd name="csX1" fmla="*/ 142840 w 175822"/>
                <a:gd name="csY1" fmla="*/ 8131 h 165500"/>
                <a:gd name="csX2" fmla="*/ 160492 w 175822"/>
                <a:gd name="csY2" fmla="*/ 12880 h 165500"/>
                <a:gd name="csX3" fmla="*/ 143546 w 175822"/>
                <a:gd name="csY3" fmla="*/ 32609 h 165500"/>
                <a:gd name="csX4" fmla="*/ 156962 w 175822"/>
                <a:gd name="csY4" fmla="*/ 45396 h 165500"/>
                <a:gd name="csX5" fmla="*/ 176027 w 175822"/>
                <a:gd name="csY5" fmla="*/ 24206 h 165500"/>
                <a:gd name="csX6" fmla="*/ 143193 w 175822"/>
                <a:gd name="csY6" fmla="*/ 93 h 165500"/>
                <a:gd name="csX7" fmla="*/ 106121 w 175822"/>
                <a:gd name="csY7" fmla="*/ 27859 h 165500"/>
                <a:gd name="csX8" fmla="*/ 67991 w 175822"/>
                <a:gd name="csY8" fmla="*/ 93 h 165500"/>
                <a:gd name="csX9" fmla="*/ 11149 w 175822"/>
                <a:gd name="csY9" fmla="*/ 56356 h 165500"/>
                <a:gd name="csX10" fmla="*/ 15385 w 175822"/>
                <a:gd name="csY10" fmla="*/ 60009 h 165500"/>
                <a:gd name="csX11" fmla="*/ 19975 w 175822"/>
                <a:gd name="csY11" fmla="*/ 55991 h 165500"/>
                <a:gd name="csX12" fmla="*/ 67285 w 175822"/>
                <a:gd name="csY12" fmla="*/ 8131 h 165500"/>
                <a:gd name="csX13" fmla="*/ 86350 w 175822"/>
                <a:gd name="csY13" fmla="*/ 32609 h 165500"/>
                <a:gd name="csX14" fmla="*/ 67285 w 175822"/>
                <a:gd name="csY14" fmla="*/ 119560 h 165500"/>
                <a:gd name="csX15" fmla="*/ 33744 w 175822"/>
                <a:gd name="csY15" fmla="*/ 157556 h 165500"/>
                <a:gd name="csX16" fmla="*/ 16092 w 175822"/>
                <a:gd name="csY16" fmla="*/ 152806 h 165500"/>
                <a:gd name="csX17" fmla="*/ 32685 w 175822"/>
                <a:gd name="csY17" fmla="*/ 133078 h 165500"/>
                <a:gd name="csX18" fmla="*/ 19622 w 175822"/>
                <a:gd name="csY18" fmla="*/ 120291 h 165500"/>
                <a:gd name="csX19" fmla="*/ 204 w 175822"/>
                <a:gd name="csY19" fmla="*/ 141481 h 165500"/>
                <a:gd name="csX20" fmla="*/ 33391 w 175822"/>
                <a:gd name="csY20" fmla="*/ 165593 h 165500"/>
                <a:gd name="csX21" fmla="*/ 70463 w 175822"/>
                <a:gd name="csY21" fmla="*/ 137827 h 165500"/>
                <a:gd name="csX22" fmla="*/ 108593 w 175822"/>
                <a:gd name="csY22" fmla="*/ 165593 h 165500"/>
                <a:gd name="csX23" fmla="*/ 165082 w 175822"/>
                <a:gd name="csY23" fmla="*/ 109331 h 165500"/>
                <a:gd name="csX24" fmla="*/ 160845 w 175822"/>
                <a:gd name="csY24" fmla="*/ 105677 h 165500"/>
                <a:gd name="csX25" fmla="*/ 156256 w 175822"/>
                <a:gd name="csY25" fmla="*/ 109696 h 165500"/>
                <a:gd name="csX26" fmla="*/ 109299 w 175822"/>
                <a:gd name="csY26" fmla="*/ 157556 h 165500"/>
                <a:gd name="csX27" fmla="*/ 89881 w 175822"/>
                <a:gd name="csY27" fmla="*/ 133443 h 165500"/>
                <a:gd name="csX28" fmla="*/ 95883 w 175822"/>
                <a:gd name="csY28" fmla="*/ 101293 h 165500"/>
                <a:gd name="csX29" fmla="*/ 107887 w 175822"/>
                <a:gd name="csY29" fmla="*/ 51241 h 1655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75822" h="165500">
                  <a:moveTo>
                    <a:pt x="107887" y="51241"/>
                  </a:moveTo>
                  <a:cubicBezTo>
                    <a:pt x="110005" y="41742"/>
                    <a:pt x="118125" y="8131"/>
                    <a:pt x="142840" y="8131"/>
                  </a:cubicBezTo>
                  <a:cubicBezTo>
                    <a:pt x="144605" y="8131"/>
                    <a:pt x="153078" y="8131"/>
                    <a:pt x="160492" y="12880"/>
                  </a:cubicBezTo>
                  <a:cubicBezTo>
                    <a:pt x="150607" y="14707"/>
                    <a:pt x="143546" y="23840"/>
                    <a:pt x="143546" y="32609"/>
                  </a:cubicBezTo>
                  <a:cubicBezTo>
                    <a:pt x="143546" y="38454"/>
                    <a:pt x="147429" y="45396"/>
                    <a:pt x="156962" y="45396"/>
                  </a:cubicBezTo>
                  <a:cubicBezTo>
                    <a:pt x="164729" y="45396"/>
                    <a:pt x="176027" y="38819"/>
                    <a:pt x="176027" y="24206"/>
                  </a:cubicBezTo>
                  <a:cubicBezTo>
                    <a:pt x="176027" y="5208"/>
                    <a:pt x="155197" y="93"/>
                    <a:pt x="143193" y="93"/>
                  </a:cubicBezTo>
                  <a:cubicBezTo>
                    <a:pt x="122715" y="93"/>
                    <a:pt x="110358" y="19456"/>
                    <a:pt x="106121" y="27859"/>
                  </a:cubicBezTo>
                  <a:cubicBezTo>
                    <a:pt x="97295" y="3747"/>
                    <a:pt x="78230" y="93"/>
                    <a:pt x="67991" y="93"/>
                  </a:cubicBezTo>
                  <a:cubicBezTo>
                    <a:pt x="31273" y="93"/>
                    <a:pt x="11149" y="47222"/>
                    <a:pt x="11149" y="56356"/>
                  </a:cubicBezTo>
                  <a:cubicBezTo>
                    <a:pt x="11149" y="60009"/>
                    <a:pt x="14679" y="60009"/>
                    <a:pt x="15385" y="60009"/>
                  </a:cubicBezTo>
                  <a:cubicBezTo>
                    <a:pt x="18210" y="60009"/>
                    <a:pt x="19269" y="59279"/>
                    <a:pt x="19975" y="55991"/>
                  </a:cubicBezTo>
                  <a:cubicBezTo>
                    <a:pt x="31979" y="17264"/>
                    <a:pt x="55281" y="8131"/>
                    <a:pt x="67285" y="8131"/>
                  </a:cubicBezTo>
                  <a:cubicBezTo>
                    <a:pt x="73993" y="8131"/>
                    <a:pt x="86350" y="11419"/>
                    <a:pt x="86350" y="32609"/>
                  </a:cubicBezTo>
                  <a:cubicBezTo>
                    <a:pt x="86350" y="43934"/>
                    <a:pt x="80348" y="68412"/>
                    <a:pt x="67285" y="119560"/>
                  </a:cubicBezTo>
                  <a:cubicBezTo>
                    <a:pt x="61636" y="142211"/>
                    <a:pt x="49279" y="157556"/>
                    <a:pt x="33744" y="157556"/>
                  </a:cubicBezTo>
                  <a:cubicBezTo>
                    <a:pt x="31626" y="157556"/>
                    <a:pt x="23506" y="157556"/>
                    <a:pt x="16092" y="152806"/>
                  </a:cubicBezTo>
                  <a:cubicBezTo>
                    <a:pt x="24918" y="150980"/>
                    <a:pt x="32685" y="143307"/>
                    <a:pt x="32685" y="133078"/>
                  </a:cubicBezTo>
                  <a:cubicBezTo>
                    <a:pt x="32685" y="123214"/>
                    <a:pt x="24918" y="120291"/>
                    <a:pt x="19622" y="120291"/>
                  </a:cubicBezTo>
                  <a:cubicBezTo>
                    <a:pt x="9030" y="120291"/>
                    <a:pt x="204" y="129790"/>
                    <a:pt x="204" y="141481"/>
                  </a:cubicBezTo>
                  <a:cubicBezTo>
                    <a:pt x="204" y="158286"/>
                    <a:pt x="17857" y="165593"/>
                    <a:pt x="33391" y="165593"/>
                  </a:cubicBezTo>
                  <a:cubicBezTo>
                    <a:pt x="56693" y="165593"/>
                    <a:pt x="69403" y="140019"/>
                    <a:pt x="70463" y="137827"/>
                  </a:cubicBezTo>
                  <a:cubicBezTo>
                    <a:pt x="74699" y="151345"/>
                    <a:pt x="87409" y="165593"/>
                    <a:pt x="108593" y="165593"/>
                  </a:cubicBezTo>
                  <a:cubicBezTo>
                    <a:pt x="144958" y="165593"/>
                    <a:pt x="165082" y="118464"/>
                    <a:pt x="165082" y="109331"/>
                  </a:cubicBezTo>
                  <a:cubicBezTo>
                    <a:pt x="165082" y="105677"/>
                    <a:pt x="161905" y="105677"/>
                    <a:pt x="160845" y="105677"/>
                  </a:cubicBezTo>
                  <a:cubicBezTo>
                    <a:pt x="157668" y="105677"/>
                    <a:pt x="156962" y="107139"/>
                    <a:pt x="156256" y="109696"/>
                  </a:cubicBezTo>
                  <a:cubicBezTo>
                    <a:pt x="144605" y="148788"/>
                    <a:pt x="120597" y="157556"/>
                    <a:pt x="109299" y="157556"/>
                  </a:cubicBezTo>
                  <a:cubicBezTo>
                    <a:pt x="95530" y="157556"/>
                    <a:pt x="89881" y="145865"/>
                    <a:pt x="89881" y="133443"/>
                  </a:cubicBezTo>
                  <a:cubicBezTo>
                    <a:pt x="89881" y="125406"/>
                    <a:pt x="91999" y="117368"/>
                    <a:pt x="95883" y="101293"/>
                  </a:cubicBezTo>
                  <a:lnTo>
                    <a:pt x="107887" y="51241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フリーフォーム: 図形 97">
              <a:extLst>
                <a:ext uri="{FF2B5EF4-FFF2-40B4-BE49-F238E27FC236}">
                  <a16:creationId xmlns:a16="http://schemas.microsoft.com/office/drawing/2014/main" id="{5848FF8F-B079-89DF-1375-0046EAB25373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9476527" y="5717086"/>
              <a:ext cx="176529" cy="211898"/>
            </a:xfrm>
            <a:custGeom>
              <a:avLst/>
              <a:gdLst>
                <a:gd name="csX0" fmla="*/ 164385 w 176529"/>
                <a:gd name="csY0" fmla="*/ 113349 h 211898"/>
                <a:gd name="csX1" fmla="*/ 176742 w 176529"/>
                <a:gd name="csY1" fmla="*/ 106042 h 211898"/>
                <a:gd name="csX2" fmla="*/ 164385 w 176529"/>
                <a:gd name="csY2" fmla="*/ 98736 h 211898"/>
                <a:gd name="csX3" fmla="*/ 14688 w 176529"/>
                <a:gd name="csY3" fmla="*/ 98736 h 211898"/>
                <a:gd name="csX4" fmla="*/ 109307 w 176529"/>
                <a:gd name="csY4" fmla="*/ 14707 h 211898"/>
                <a:gd name="csX5" fmla="*/ 164385 w 176529"/>
                <a:gd name="csY5" fmla="*/ 14707 h 211898"/>
                <a:gd name="csX6" fmla="*/ 176742 w 176529"/>
                <a:gd name="csY6" fmla="*/ 7400 h 211898"/>
                <a:gd name="csX7" fmla="*/ 164385 w 176529"/>
                <a:gd name="csY7" fmla="*/ 93 h 211898"/>
                <a:gd name="csX8" fmla="*/ 108601 w 176529"/>
                <a:gd name="csY8" fmla="*/ 93 h 211898"/>
                <a:gd name="csX9" fmla="*/ 212 w 176529"/>
                <a:gd name="csY9" fmla="*/ 106042 h 211898"/>
                <a:gd name="csX10" fmla="*/ 108601 w 176529"/>
                <a:gd name="csY10" fmla="*/ 211992 h 211898"/>
                <a:gd name="csX11" fmla="*/ 164385 w 176529"/>
                <a:gd name="csY11" fmla="*/ 211992 h 211898"/>
                <a:gd name="csX12" fmla="*/ 176742 w 176529"/>
                <a:gd name="csY12" fmla="*/ 204685 h 211898"/>
                <a:gd name="csX13" fmla="*/ 164385 w 176529"/>
                <a:gd name="csY13" fmla="*/ 197378 h 211898"/>
                <a:gd name="csX14" fmla="*/ 109307 w 176529"/>
                <a:gd name="csY14" fmla="*/ 197378 h 211898"/>
                <a:gd name="csX15" fmla="*/ 14688 w 176529"/>
                <a:gd name="csY15" fmla="*/ 113349 h 211898"/>
                <a:gd name="csX16" fmla="*/ 164385 w 176529"/>
                <a:gd name="csY16" fmla="*/ 113349 h 21189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76529" h="211898">
                  <a:moveTo>
                    <a:pt x="164385" y="113349"/>
                  </a:moveTo>
                  <a:cubicBezTo>
                    <a:pt x="170387" y="113349"/>
                    <a:pt x="176742" y="113349"/>
                    <a:pt x="176742" y="106042"/>
                  </a:cubicBezTo>
                  <a:cubicBezTo>
                    <a:pt x="176742" y="98736"/>
                    <a:pt x="170387" y="98736"/>
                    <a:pt x="164385" y="98736"/>
                  </a:cubicBezTo>
                  <a:lnTo>
                    <a:pt x="14688" y="98736"/>
                  </a:lnTo>
                  <a:cubicBezTo>
                    <a:pt x="18925" y="49780"/>
                    <a:pt x="59526" y="14707"/>
                    <a:pt x="109307" y="14707"/>
                  </a:cubicBezTo>
                  <a:lnTo>
                    <a:pt x="164385" y="14707"/>
                  </a:lnTo>
                  <a:cubicBezTo>
                    <a:pt x="170387" y="14707"/>
                    <a:pt x="176742" y="14707"/>
                    <a:pt x="176742" y="7400"/>
                  </a:cubicBezTo>
                  <a:cubicBezTo>
                    <a:pt x="176742" y="93"/>
                    <a:pt x="170387" y="93"/>
                    <a:pt x="164385" y="93"/>
                  </a:cubicBezTo>
                  <a:lnTo>
                    <a:pt x="108601" y="93"/>
                  </a:lnTo>
                  <a:cubicBezTo>
                    <a:pt x="48228" y="93"/>
                    <a:pt x="212" y="47588"/>
                    <a:pt x="212" y="106042"/>
                  </a:cubicBezTo>
                  <a:cubicBezTo>
                    <a:pt x="212" y="164497"/>
                    <a:pt x="48228" y="211992"/>
                    <a:pt x="108601" y="211992"/>
                  </a:cubicBezTo>
                  <a:lnTo>
                    <a:pt x="164385" y="211992"/>
                  </a:lnTo>
                  <a:cubicBezTo>
                    <a:pt x="170387" y="211992"/>
                    <a:pt x="176742" y="211992"/>
                    <a:pt x="176742" y="204685"/>
                  </a:cubicBezTo>
                  <a:cubicBezTo>
                    <a:pt x="176742" y="197378"/>
                    <a:pt x="170387" y="197378"/>
                    <a:pt x="164385" y="197378"/>
                  </a:cubicBezTo>
                  <a:lnTo>
                    <a:pt x="109307" y="197378"/>
                  </a:lnTo>
                  <a:cubicBezTo>
                    <a:pt x="59526" y="197378"/>
                    <a:pt x="18925" y="162305"/>
                    <a:pt x="14688" y="113349"/>
                  </a:cubicBezTo>
                  <a:lnTo>
                    <a:pt x="164385" y="113349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フリーフォーム: 図形 98">
              <a:extLst>
                <a:ext uri="{FF2B5EF4-FFF2-40B4-BE49-F238E27FC236}">
                  <a16:creationId xmlns:a16="http://schemas.microsoft.com/office/drawing/2014/main" id="{E3D49A56-2EBD-EFA8-A2A4-9FA2BE358EAD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9798318" y="5656804"/>
              <a:ext cx="250671" cy="265603"/>
            </a:xfrm>
            <a:custGeom>
              <a:avLst/>
              <a:gdLst>
                <a:gd name="csX0" fmla="*/ 250893 w 250671"/>
                <a:gd name="csY0" fmla="*/ 3747 h 265603"/>
                <a:gd name="csX1" fmla="*/ 247010 w 250671"/>
                <a:gd name="csY1" fmla="*/ 93 h 265603"/>
                <a:gd name="csX2" fmla="*/ 241714 w 250671"/>
                <a:gd name="csY2" fmla="*/ 4477 h 265603"/>
                <a:gd name="csX3" fmla="*/ 217000 w 250671"/>
                <a:gd name="csY3" fmla="*/ 32609 h 265603"/>
                <a:gd name="csX4" fmla="*/ 158392 w 250671"/>
                <a:gd name="csY4" fmla="*/ 93 h 265603"/>
                <a:gd name="csX5" fmla="*/ 222 w 250671"/>
                <a:gd name="csY5" fmla="*/ 165593 h 265603"/>
                <a:gd name="csX6" fmla="*/ 95901 w 250671"/>
                <a:gd name="csY6" fmla="*/ 265697 h 265603"/>
                <a:gd name="csX7" fmla="*/ 172161 w 250671"/>
                <a:gd name="csY7" fmla="*/ 234278 h 265603"/>
                <a:gd name="csX8" fmla="*/ 210998 w 250671"/>
                <a:gd name="csY8" fmla="*/ 169977 h 265603"/>
                <a:gd name="csX9" fmla="*/ 206761 w 250671"/>
                <a:gd name="csY9" fmla="*/ 166324 h 265603"/>
                <a:gd name="csX10" fmla="*/ 202171 w 250671"/>
                <a:gd name="csY10" fmla="*/ 169977 h 265603"/>
                <a:gd name="csX11" fmla="*/ 166512 w 250671"/>
                <a:gd name="csY11" fmla="*/ 227702 h 265603"/>
                <a:gd name="csX12" fmla="*/ 101550 w 250671"/>
                <a:gd name="csY12" fmla="*/ 254372 h 265603"/>
                <a:gd name="csX13" fmla="*/ 32350 w 250671"/>
                <a:gd name="csY13" fmla="*/ 178380 h 265603"/>
                <a:gd name="csX14" fmla="*/ 75070 w 250671"/>
                <a:gd name="csY14" fmla="*/ 55625 h 265603"/>
                <a:gd name="csX15" fmla="*/ 161216 w 250671"/>
                <a:gd name="csY15" fmla="*/ 11419 h 265603"/>
                <a:gd name="csX16" fmla="*/ 218059 w 250671"/>
                <a:gd name="csY16" fmla="*/ 81930 h 265603"/>
                <a:gd name="csX17" fmla="*/ 217000 w 250671"/>
                <a:gd name="csY17" fmla="*/ 100562 h 265603"/>
                <a:gd name="csX18" fmla="*/ 222296 w 250671"/>
                <a:gd name="csY18" fmla="*/ 104216 h 265603"/>
                <a:gd name="csX19" fmla="*/ 228651 w 250671"/>
                <a:gd name="csY19" fmla="*/ 96909 h 265603"/>
                <a:gd name="csX20" fmla="*/ 250893 w 250671"/>
                <a:gd name="csY20" fmla="*/ 3747 h 26560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</a:cxnLst>
              <a:rect l="l" t="t" r="r" b="b"/>
              <a:pathLst>
                <a:path w="250671" h="265603">
                  <a:moveTo>
                    <a:pt x="250893" y="3747"/>
                  </a:moveTo>
                  <a:cubicBezTo>
                    <a:pt x="250893" y="2651"/>
                    <a:pt x="250187" y="93"/>
                    <a:pt x="247010" y="93"/>
                  </a:cubicBezTo>
                  <a:cubicBezTo>
                    <a:pt x="245950" y="93"/>
                    <a:pt x="245597" y="458"/>
                    <a:pt x="241714" y="4477"/>
                  </a:cubicBezTo>
                  <a:lnTo>
                    <a:pt x="217000" y="32609"/>
                  </a:lnTo>
                  <a:cubicBezTo>
                    <a:pt x="213822" y="27494"/>
                    <a:pt x="197581" y="93"/>
                    <a:pt x="158392" y="93"/>
                  </a:cubicBezTo>
                  <a:cubicBezTo>
                    <a:pt x="79660" y="93"/>
                    <a:pt x="222" y="80834"/>
                    <a:pt x="222" y="165593"/>
                  </a:cubicBezTo>
                  <a:cubicBezTo>
                    <a:pt x="222" y="225875"/>
                    <a:pt x="41883" y="265697"/>
                    <a:pt x="95901" y="265697"/>
                  </a:cubicBezTo>
                  <a:cubicBezTo>
                    <a:pt x="126617" y="265697"/>
                    <a:pt x="153449" y="251083"/>
                    <a:pt x="172161" y="234278"/>
                  </a:cubicBezTo>
                  <a:cubicBezTo>
                    <a:pt x="204996" y="204320"/>
                    <a:pt x="210998" y="171073"/>
                    <a:pt x="210998" y="169977"/>
                  </a:cubicBezTo>
                  <a:cubicBezTo>
                    <a:pt x="210998" y="166324"/>
                    <a:pt x="207467" y="166324"/>
                    <a:pt x="206761" y="166324"/>
                  </a:cubicBezTo>
                  <a:cubicBezTo>
                    <a:pt x="204643" y="166324"/>
                    <a:pt x="202877" y="167055"/>
                    <a:pt x="202171" y="169977"/>
                  </a:cubicBezTo>
                  <a:cubicBezTo>
                    <a:pt x="198994" y="180572"/>
                    <a:pt x="190873" y="206512"/>
                    <a:pt x="166512" y="227702"/>
                  </a:cubicBezTo>
                  <a:cubicBezTo>
                    <a:pt x="142151" y="248161"/>
                    <a:pt x="119909" y="254372"/>
                    <a:pt x="101550" y="254372"/>
                  </a:cubicBezTo>
                  <a:cubicBezTo>
                    <a:pt x="69774" y="254372"/>
                    <a:pt x="32350" y="235374"/>
                    <a:pt x="32350" y="178380"/>
                  </a:cubicBezTo>
                  <a:cubicBezTo>
                    <a:pt x="32350" y="157556"/>
                    <a:pt x="39764" y="98370"/>
                    <a:pt x="75070" y="55625"/>
                  </a:cubicBezTo>
                  <a:cubicBezTo>
                    <a:pt x="96607" y="29686"/>
                    <a:pt x="129794" y="11419"/>
                    <a:pt x="161216" y="11419"/>
                  </a:cubicBezTo>
                  <a:cubicBezTo>
                    <a:pt x="197228" y="11419"/>
                    <a:pt x="218059" y="39550"/>
                    <a:pt x="218059" y="81930"/>
                  </a:cubicBezTo>
                  <a:cubicBezTo>
                    <a:pt x="218059" y="96544"/>
                    <a:pt x="217000" y="96909"/>
                    <a:pt x="217000" y="100562"/>
                  </a:cubicBezTo>
                  <a:cubicBezTo>
                    <a:pt x="217000" y="104216"/>
                    <a:pt x="220883" y="104216"/>
                    <a:pt x="222296" y="104216"/>
                  </a:cubicBezTo>
                  <a:cubicBezTo>
                    <a:pt x="226885" y="104216"/>
                    <a:pt x="226885" y="103485"/>
                    <a:pt x="228651" y="96909"/>
                  </a:cubicBezTo>
                  <a:lnTo>
                    <a:pt x="250893" y="3747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フリーフォーム: 図形 99">
              <a:extLst>
                <a:ext uri="{FF2B5EF4-FFF2-40B4-BE49-F238E27FC236}">
                  <a16:creationId xmlns:a16="http://schemas.microsoft.com/office/drawing/2014/main" id="{255EA8B5-8E74-1018-95EB-C4DB0EFAE265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0819963" y="5346264"/>
              <a:ext cx="176176" cy="332461"/>
            </a:xfrm>
            <a:custGeom>
              <a:avLst/>
              <a:gdLst>
                <a:gd name="csX0" fmla="*/ 111111 w 176176"/>
                <a:gd name="csY0" fmla="*/ 111514 h 332461"/>
                <a:gd name="csX1" fmla="*/ 141474 w 176176"/>
                <a:gd name="csY1" fmla="*/ 111514 h 332461"/>
                <a:gd name="csX2" fmla="*/ 152066 w 176176"/>
                <a:gd name="csY2" fmla="*/ 104207 h 332461"/>
                <a:gd name="csX3" fmla="*/ 142533 w 176176"/>
                <a:gd name="csY3" fmla="*/ 100189 h 332461"/>
                <a:gd name="csX4" fmla="*/ 113229 w 176176"/>
                <a:gd name="csY4" fmla="*/ 100189 h 332461"/>
                <a:gd name="csX5" fmla="*/ 120644 w 176176"/>
                <a:gd name="csY5" fmla="*/ 58539 h 332461"/>
                <a:gd name="csX6" fmla="*/ 129117 w 176176"/>
                <a:gd name="csY6" fmla="*/ 20544 h 332461"/>
                <a:gd name="csX7" fmla="*/ 145711 w 176176"/>
                <a:gd name="csY7" fmla="*/ 8122 h 332461"/>
                <a:gd name="csX8" fmla="*/ 163011 w 176176"/>
                <a:gd name="csY8" fmla="*/ 14698 h 332461"/>
                <a:gd name="csX9" fmla="*/ 143945 w 176176"/>
                <a:gd name="csY9" fmla="*/ 34427 h 332461"/>
                <a:gd name="csX10" fmla="*/ 157009 w 176176"/>
                <a:gd name="csY10" fmla="*/ 47214 h 332461"/>
                <a:gd name="csX11" fmla="*/ 176427 w 176176"/>
                <a:gd name="csY11" fmla="*/ 25293 h 332461"/>
                <a:gd name="csX12" fmla="*/ 145711 w 176176"/>
                <a:gd name="csY12" fmla="*/ 85 h 332461"/>
                <a:gd name="csX13" fmla="*/ 100872 w 176176"/>
                <a:gd name="csY13" fmla="*/ 42830 h 332461"/>
                <a:gd name="csX14" fmla="*/ 89221 w 176176"/>
                <a:gd name="csY14" fmla="*/ 100189 h 332461"/>
                <a:gd name="csX15" fmla="*/ 64860 w 176176"/>
                <a:gd name="csY15" fmla="*/ 100189 h 332461"/>
                <a:gd name="csX16" fmla="*/ 54269 w 176176"/>
                <a:gd name="csY16" fmla="*/ 107130 h 332461"/>
                <a:gd name="csX17" fmla="*/ 64154 w 176176"/>
                <a:gd name="csY17" fmla="*/ 111514 h 332461"/>
                <a:gd name="csX18" fmla="*/ 87456 w 176176"/>
                <a:gd name="csY18" fmla="*/ 111514 h 332461"/>
                <a:gd name="csX19" fmla="*/ 60977 w 176176"/>
                <a:gd name="csY19" fmla="*/ 255824 h 332461"/>
                <a:gd name="csX20" fmla="*/ 30261 w 176176"/>
                <a:gd name="csY20" fmla="*/ 324509 h 332461"/>
                <a:gd name="csX21" fmla="*/ 13314 w 176176"/>
                <a:gd name="csY21" fmla="*/ 317933 h 332461"/>
                <a:gd name="csX22" fmla="*/ 32732 w 176176"/>
                <a:gd name="csY22" fmla="*/ 298204 h 332461"/>
                <a:gd name="csX23" fmla="*/ 19669 w 176176"/>
                <a:gd name="csY23" fmla="*/ 285417 h 332461"/>
                <a:gd name="csX24" fmla="*/ 251 w 176176"/>
                <a:gd name="csY24" fmla="*/ 307338 h 332461"/>
                <a:gd name="csX25" fmla="*/ 30261 w 176176"/>
                <a:gd name="csY25" fmla="*/ 332546 h 332461"/>
                <a:gd name="csX26" fmla="*/ 70156 w 176176"/>
                <a:gd name="csY26" fmla="*/ 297108 h 332461"/>
                <a:gd name="csX27" fmla="*/ 89927 w 176176"/>
                <a:gd name="csY27" fmla="*/ 227328 h 332461"/>
                <a:gd name="csX28" fmla="*/ 111111 w 176176"/>
                <a:gd name="csY28" fmla="*/ 111514 h 33246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76176" h="332461">
                  <a:moveTo>
                    <a:pt x="111111" y="111514"/>
                  </a:moveTo>
                  <a:lnTo>
                    <a:pt x="141474" y="111514"/>
                  </a:lnTo>
                  <a:cubicBezTo>
                    <a:pt x="148535" y="111514"/>
                    <a:pt x="152066" y="111514"/>
                    <a:pt x="152066" y="104207"/>
                  </a:cubicBezTo>
                  <a:cubicBezTo>
                    <a:pt x="152066" y="100189"/>
                    <a:pt x="148535" y="100189"/>
                    <a:pt x="142533" y="100189"/>
                  </a:cubicBezTo>
                  <a:lnTo>
                    <a:pt x="113229" y="100189"/>
                  </a:lnTo>
                  <a:lnTo>
                    <a:pt x="120644" y="58539"/>
                  </a:lnTo>
                  <a:cubicBezTo>
                    <a:pt x="122056" y="50867"/>
                    <a:pt x="126999" y="24928"/>
                    <a:pt x="129117" y="20544"/>
                  </a:cubicBezTo>
                  <a:cubicBezTo>
                    <a:pt x="132294" y="13602"/>
                    <a:pt x="138296" y="8122"/>
                    <a:pt x="145711" y="8122"/>
                  </a:cubicBezTo>
                  <a:cubicBezTo>
                    <a:pt x="147123" y="8122"/>
                    <a:pt x="156302" y="8122"/>
                    <a:pt x="163011" y="14698"/>
                  </a:cubicBezTo>
                  <a:cubicBezTo>
                    <a:pt x="147476" y="16160"/>
                    <a:pt x="143945" y="28947"/>
                    <a:pt x="143945" y="34427"/>
                  </a:cubicBezTo>
                  <a:cubicBezTo>
                    <a:pt x="143945" y="42830"/>
                    <a:pt x="150300" y="47214"/>
                    <a:pt x="157009" y="47214"/>
                  </a:cubicBezTo>
                  <a:cubicBezTo>
                    <a:pt x="166188" y="47214"/>
                    <a:pt x="176427" y="39176"/>
                    <a:pt x="176427" y="25293"/>
                  </a:cubicBezTo>
                  <a:cubicBezTo>
                    <a:pt x="176427" y="8488"/>
                    <a:pt x="160186" y="85"/>
                    <a:pt x="145711" y="85"/>
                  </a:cubicBezTo>
                  <a:cubicBezTo>
                    <a:pt x="133707" y="85"/>
                    <a:pt x="111464" y="6661"/>
                    <a:pt x="100872" y="42830"/>
                  </a:cubicBezTo>
                  <a:cubicBezTo>
                    <a:pt x="98754" y="50502"/>
                    <a:pt x="97695" y="54155"/>
                    <a:pt x="89221" y="100189"/>
                  </a:cubicBezTo>
                  <a:lnTo>
                    <a:pt x="64860" y="100189"/>
                  </a:lnTo>
                  <a:cubicBezTo>
                    <a:pt x="58152" y="100189"/>
                    <a:pt x="54269" y="100189"/>
                    <a:pt x="54269" y="107130"/>
                  </a:cubicBezTo>
                  <a:cubicBezTo>
                    <a:pt x="54269" y="111514"/>
                    <a:pt x="57446" y="111514"/>
                    <a:pt x="64154" y="111514"/>
                  </a:cubicBezTo>
                  <a:lnTo>
                    <a:pt x="87456" y="111514"/>
                  </a:lnTo>
                  <a:lnTo>
                    <a:pt x="60977" y="255824"/>
                  </a:lnTo>
                  <a:cubicBezTo>
                    <a:pt x="54622" y="291263"/>
                    <a:pt x="48620" y="324509"/>
                    <a:pt x="30261" y="324509"/>
                  </a:cubicBezTo>
                  <a:cubicBezTo>
                    <a:pt x="28848" y="324509"/>
                    <a:pt x="20022" y="324509"/>
                    <a:pt x="13314" y="317933"/>
                  </a:cubicBezTo>
                  <a:cubicBezTo>
                    <a:pt x="29554" y="316837"/>
                    <a:pt x="32732" y="303684"/>
                    <a:pt x="32732" y="298204"/>
                  </a:cubicBezTo>
                  <a:cubicBezTo>
                    <a:pt x="32732" y="289801"/>
                    <a:pt x="26377" y="285417"/>
                    <a:pt x="19669" y="285417"/>
                  </a:cubicBezTo>
                  <a:cubicBezTo>
                    <a:pt x="10489" y="285417"/>
                    <a:pt x="251" y="293455"/>
                    <a:pt x="251" y="307338"/>
                  </a:cubicBezTo>
                  <a:cubicBezTo>
                    <a:pt x="251" y="323778"/>
                    <a:pt x="15785" y="332546"/>
                    <a:pt x="30261" y="332546"/>
                  </a:cubicBezTo>
                  <a:cubicBezTo>
                    <a:pt x="49679" y="332546"/>
                    <a:pt x="63801" y="310991"/>
                    <a:pt x="70156" y="297108"/>
                  </a:cubicBezTo>
                  <a:cubicBezTo>
                    <a:pt x="81454" y="274092"/>
                    <a:pt x="89574" y="229885"/>
                    <a:pt x="89927" y="227328"/>
                  </a:cubicBezTo>
                  <a:lnTo>
                    <a:pt x="111111" y="111514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フリーフォーム: 図形 100">
              <a:extLst>
                <a:ext uri="{FF2B5EF4-FFF2-40B4-BE49-F238E27FC236}">
                  <a16:creationId xmlns:a16="http://schemas.microsoft.com/office/drawing/2014/main" id="{ED4BC087-80C1-AF3C-B63E-87CE33E20A0E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1047060" y="5329824"/>
              <a:ext cx="81909" cy="365342"/>
            </a:xfrm>
            <a:custGeom>
              <a:avLst/>
              <a:gdLst>
                <a:gd name="csX0" fmla="*/ 82166 w 81909"/>
                <a:gd name="csY0" fmla="*/ 361774 h 365342"/>
                <a:gd name="csX1" fmla="*/ 76164 w 81909"/>
                <a:gd name="csY1" fmla="*/ 353736 h 365342"/>
                <a:gd name="csX2" fmla="*/ 20734 w 81909"/>
                <a:gd name="csY2" fmla="*/ 182756 h 365342"/>
                <a:gd name="csX3" fmla="*/ 77576 w 81909"/>
                <a:gd name="csY3" fmla="*/ 9949 h 365342"/>
                <a:gd name="csX4" fmla="*/ 82166 w 81909"/>
                <a:gd name="csY4" fmla="*/ 3738 h 365342"/>
                <a:gd name="csX5" fmla="*/ 78636 w 81909"/>
                <a:gd name="csY5" fmla="*/ 85 h 365342"/>
                <a:gd name="csX6" fmla="*/ 22499 w 81909"/>
                <a:gd name="csY6" fmla="*/ 71326 h 365342"/>
                <a:gd name="csX7" fmla="*/ 257 w 81909"/>
                <a:gd name="csY7" fmla="*/ 182756 h 365342"/>
                <a:gd name="csX8" fmla="*/ 23558 w 81909"/>
                <a:gd name="csY8" fmla="*/ 296743 h 365342"/>
                <a:gd name="csX9" fmla="*/ 78636 w 81909"/>
                <a:gd name="csY9" fmla="*/ 365427 h 365342"/>
                <a:gd name="csX10" fmla="*/ 82166 w 81909"/>
                <a:gd name="csY10" fmla="*/ 361774 h 3653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81909" h="365342">
                  <a:moveTo>
                    <a:pt x="82166" y="361774"/>
                  </a:moveTo>
                  <a:cubicBezTo>
                    <a:pt x="82166" y="360678"/>
                    <a:pt x="82166" y="359947"/>
                    <a:pt x="76164" y="353736"/>
                  </a:cubicBezTo>
                  <a:cubicBezTo>
                    <a:pt x="32032" y="307703"/>
                    <a:pt x="20734" y="238653"/>
                    <a:pt x="20734" y="182756"/>
                  </a:cubicBezTo>
                  <a:cubicBezTo>
                    <a:pt x="20734" y="119186"/>
                    <a:pt x="34150" y="55617"/>
                    <a:pt x="77576" y="9949"/>
                  </a:cubicBezTo>
                  <a:cubicBezTo>
                    <a:pt x="82166" y="5565"/>
                    <a:pt x="82166" y="4834"/>
                    <a:pt x="82166" y="3738"/>
                  </a:cubicBezTo>
                  <a:cubicBezTo>
                    <a:pt x="82166" y="1181"/>
                    <a:pt x="80754" y="85"/>
                    <a:pt x="78636" y="85"/>
                  </a:cubicBezTo>
                  <a:cubicBezTo>
                    <a:pt x="75105" y="85"/>
                    <a:pt x="43330" y="24928"/>
                    <a:pt x="22499" y="71326"/>
                  </a:cubicBezTo>
                  <a:cubicBezTo>
                    <a:pt x="4493" y="111514"/>
                    <a:pt x="257" y="152067"/>
                    <a:pt x="257" y="182756"/>
                  </a:cubicBezTo>
                  <a:cubicBezTo>
                    <a:pt x="257" y="211253"/>
                    <a:pt x="4140" y="255459"/>
                    <a:pt x="23558" y="296743"/>
                  </a:cubicBezTo>
                  <a:cubicBezTo>
                    <a:pt x="44742" y="341680"/>
                    <a:pt x="75105" y="365427"/>
                    <a:pt x="78636" y="365427"/>
                  </a:cubicBezTo>
                  <a:cubicBezTo>
                    <a:pt x="80754" y="365427"/>
                    <a:pt x="82166" y="364331"/>
                    <a:pt x="82166" y="361774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フリーフォーム: 図形 101">
              <a:extLst>
                <a:ext uri="{FF2B5EF4-FFF2-40B4-BE49-F238E27FC236}">
                  <a16:creationId xmlns:a16="http://schemas.microsoft.com/office/drawing/2014/main" id="{3A205876-9B15-C91F-174B-27293F4F9BC6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1159647" y="5442349"/>
              <a:ext cx="175822" cy="165500"/>
            </a:xfrm>
            <a:custGeom>
              <a:avLst/>
              <a:gdLst>
                <a:gd name="csX0" fmla="*/ 107943 w 175822"/>
                <a:gd name="csY0" fmla="*/ 51233 h 165500"/>
                <a:gd name="csX1" fmla="*/ 142896 w 175822"/>
                <a:gd name="csY1" fmla="*/ 8122 h 165500"/>
                <a:gd name="csX2" fmla="*/ 160549 w 175822"/>
                <a:gd name="csY2" fmla="*/ 12872 h 165500"/>
                <a:gd name="csX3" fmla="*/ 143602 w 175822"/>
                <a:gd name="csY3" fmla="*/ 32600 h 165500"/>
                <a:gd name="csX4" fmla="*/ 157018 w 175822"/>
                <a:gd name="csY4" fmla="*/ 45387 h 165500"/>
                <a:gd name="csX5" fmla="*/ 176083 w 175822"/>
                <a:gd name="csY5" fmla="*/ 24197 h 165500"/>
                <a:gd name="csX6" fmla="*/ 143249 w 175822"/>
                <a:gd name="csY6" fmla="*/ 85 h 165500"/>
                <a:gd name="csX7" fmla="*/ 106178 w 175822"/>
                <a:gd name="csY7" fmla="*/ 27851 h 165500"/>
                <a:gd name="csX8" fmla="*/ 68048 w 175822"/>
                <a:gd name="csY8" fmla="*/ 85 h 165500"/>
                <a:gd name="csX9" fmla="*/ 11205 w 175822"/>
                <a:gd name="csY9" fmla="*/ 56347 h 165500"/>
                <a:gd name="csX10" fmla="*/ 15442 w 175822"/>
                <a:gd name="csY10" fmla="*/ 60001 h 165500"/>
                <a:gd name="csX11" fmla="*/ 20032 w 175822"/>
                <a:gd name="csY11" fmla="*/ 55982 h 165500"/>
                <a:gd name="csX12" fmla="*/ 67342 w 175822"/>
                <a:gd name="csY12" fmla="*/ 8122 h 165500"/>
                <a:gd name="csX13" fmla="*/ 86407 w 175822"/>
                <a:gd name="csY13" fmla="*/ 32600 h 165500"/>
                <a:gd name="csX14" fmla="*/ 67342 w 175822"/>
                <a:gd name="csY14" fmla="*/ 119552 h 165500"/>
                <a:gd name="csX15" fmla="*/ 33801 w 175822"/>
                <a:gd name="csY15" fmla="*/ 157547 h 165500"/>
                <a:gd name="csX16" fmla="*/ 16148 w 175822"/>
                <a:gd name="csY16" fmla="*/ 152798 h 165500"/>
                <a:gd name="csX17" fmla="*/ 32742 w 175822"/>
                <a:gd name="csY17" fmla="*/ 133069 h 165500"/>
                <a:gd name="csX18" fmla="*/ 19679 w 175822"/>
                <a:gd name="csY18" fmla="*/ 120282 h 165500"/>
                <a:gd name="csX19" fmla="*/ 260 w 175822"/>
                <a:gd name="csY19" fmla="*/ 141472 h 165500"/>
                <a:gd name="csX20" fmla="*/ 33448 w 175822"/>
                <a:gd name="csY20" fmla="*/ 165585 h 165500"/>
                <a:gd name="csX21" fmla="*/ 70519 w 175822"/>
                <a:gd name="csY21" fmla="*/ 137819 h 165500"/>
                <a:gd name="csX22" fmla="*/ 108649 w 175822"/>
                <a:gd name="csY22" fmla="*/ 165585 h 165500"/>
                <a:gd name="csX23" fmla="*/ 165139 w 175822"/>
                <a:gd name="csY23" fmla="*/ 109322 h 165500"/>
                <a:gd name="csX24" fmla="*/ 160902 w 175822"/>
                <a:gd name="csY24" fmla="*/ 105669 h 165500"/>
                <a:gd name="csX25" fmla="*/ 156312 w 175822"/>
                <a:gd name="csY25" fmla="*/ 109687 h 165500"/>
                <a:gd name="csX26" fmla="*/ 109355 w 175822"/>
                <a:gd name="csY26" fmla="*/ 157547 h 165500"/>
                <a:gd name="csX27" fmla="*/ 89937 w 175822"/>
                <a:gd name="csY27" fmla="*/ 133435 h 165500"/>
                <a:gd name="csX28" fmla="*/ 95939 w 175822"/>
                <a:gd name="csY28" fmla="*/ 101285 h 165500"/>
                <a:gd name="csX29" fmla="*/ 107943 w 175822"/>
                <a:gd name="csY29" fmla="*/ 51233 h 1655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75822" h="165500">
                  <a:moveTo>
                    <a:pt x="107943" y="51233"/>
                  </a:moveTo>
                  <a:cubicBezTo>
                    <a:pt x="110062" y="41734"/>
                    <a:pt x="118182" y="8122"/>
                    <a:pt x="142896" y="8122"/>
                  </a:cubicBezTo>
                  <a:cubicBezTo>
                    <a:pt x="144661" y="8122"/>
                    <a:pt x="153135" y="8122"/>
                    <a:pt x="160549" y="12872"/>
                  </a:cubicBezTo>
                  <a:cubicBezTo>
                    <a:pt x="150663" y="14698"/>
                    <a:pt x="143602" y="23832"/>
                    <a:pt x="143602" y="32600"/>
                  </a:cubicBezTo>
                  <a:cubicBezTo>
                    <a:pt x="143602" y="38446"/>
                    <a:pt x="147486" y="45387"/>
                    <a:pt x="157018" y="45387"/>
                  </a:cubicBezTo>
                  <a:cubicBezTo>
                    <a:pt x="164786" y="45387"/>
                    <a:pt x="176083" y="38811"/>
                    <a:pt x="176083" y="24197"/>
                  </a:cubicBezTo>
                  <a:cubicBezTo>
                    <a:pt x="176083" y="5199"/>
                    <a:pt x="155253" y="85"/>
                    <a:pt x="143249" y="85"/>
                  </a:cubicBezTo>
                  <a:cubicBezTo>
                    <a:pt x="122772" y="85"/>
                    <a:pt x="110415" y="19448"/>
                    <a:pt x="106178" y="27851"/>
                  </a:cubicBezTo>
                  <a:cubicBezTo>
                    <a:pt x="97351" y="3738"/>
                    <a:pt x="78286" y="85"/>
                    <a:pt x="68048" y="85"/>
                  </a:cubicBezTo>
                  <a:cubicBezTo>
                    <a:pt x="31330" y="85"/>
                    <a:pt x="11205" y="47214"/>
                    <a:pt x="11205" y="56347"/>
                  </a:cubicBezTo>
                  <a:cubicBezTo>
                    <a:pt x="11205" y="60001"/>
                    <a:pt x="14736" y="60001"/>
                    <a:pt x="15442" y="60001"/>
                  </a:cubicBezTo>
                  <a:cubicBezTo>
                    <a:pt x="18266" y="60001"/>
                    <a:pt x="19326" y="59270"/>
                    <a:pt x="20032" y="55982"/>
                  </a:cubicBezTo>
                  <a:cubicBezTo>
                    <a:pt x="32036" y="17256"/>
                    <a:pt x="55338" y="8122"/>
                    <a:pt x="67342" y="8122"/>
                  </a:cubicBezTo>
                  <a:cubicBezTo>
                    <a:pt x="74050" y="8122"/>
                    <a:pt x="86407" y="11410"/>
                    <a:pt x="86407" y="32600"/>
                  </a:cubicBezTo>
                  <a:cubicBezTo>
                    <a:pt x="86407" y="43926"/>
                    <a:pt x="80405" y="68404"/>
                    <a:pt x="67342" y="119552"/>
                  </a:cubicBezTo>
                  <a:cubicBezTo>
                    <a:pt x="61693" y="142203"/>
                    <a:pt x="49336" y="157547"/>
                    <a:pt x="33801" y="157547"/>
                  </a:cubicBezTo>
                  <a:cubicBezTo>
                    <a:pt x="31683" y="157547"/>
                    <a:pt x="23562" y="157547"/>
                    <a:pt x="16148" y="152798"/>
                  </a:cubicBezTo>
                  <a:cubicBezTo>
                    <a:pt x="24975" y="150971"/>
                    <a:pt x="32742" y="143299"/>
                    <a:pt x="32742" y="133069"/>
                  </a:cubicBezTo>
                  <a:cubicBezTo>
                    <a:pt x="32742" y="123205"/>
                    <a:pt x="24975" y="120282"/>
                    <a:pt x="19679" y="120282"/>
                  </a:cubicBezTo>
                  <a:cubicBezTo>
                    <a:pt x="9087" y="120282"/>
                    <a:pt x="260" y="129781"/>
                    <a:pt x="260" y="141472"/>
                  </a:cubicBezTo>
                  <a:cubicBezTo>
                    <a:pt x="260" y="158278"/>
                    <a:pt x="17913" y="165585"/>
                    <a:pt x="33448" y="165585"/>
                  </a:cubicBezTo>
                  <a:cubicBezTo>
                    <a:pt x="56750" y="165585"/>
                    <a:pt x="69460" y="140011"/>
                    <a:pt x="70519" y="137819"/>
                  </a:cubicBezTo>
                  <a:cubicBezTo>
                    <a:pt x="74756" y="151336"/>
                    <a:pt x="87466" y="165585"/>
                    <a:pt x="108649" y="165585"/>
                  </a:cubicBezTo>
                  <a:cubicBezTo>
                    <a:pt x="145014" y="165585"/>
                    <a:pt x="165139" y="118456"/>
                    <a:pt x="165139" y="109322"/>
                  </a:cubicBezTo>
                  <a:cubicBezTo>
                    <a:pt x="165139" y="105669"/>
                    <a:pt x="161961" y="105669"/>
                    <a:pt x="160902" y="105669"/>
                  </a:cubicBezTo>
                  <a:cubicBezTo>
                    <a:pt x="157724" y="105669"/>
                    <a:pt x="157018" y="107130"/>
                    <a:pt x="156312" y="109687"/>
                  </a:cubicBezTo>
                  <a:cubicBezTo>
                    <a:pt x="144661" y="148779"/>
                    <a:pt x="120653" y="157547"/>
                    <a:pt x="109355" y="157547"/>
                  </a:cubicBezTo>
                  <a:cubicBezTo>
                    <a:pt x="95586" y="157547"/>
                    <a:pt x="89937" y="145856"/>
                    <a:pt x="89937" y="133435"/>
                  </a:cubicBezTo>
                  <a:cubicBezTo>
                    <a:pt x="89937" y="125397"/>
                    <a:pt x="92056" y="117360"/>
                    <a:pt x="95939" y="101285"/>
                  </a:cubicBezTo>
                  <a:lnTo>
                    <a:pt x="107943" y="51233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フリーフォーム: 図形 102">
              <a:extLst>
                <a:ext uri="{FF2B5EF4-FFF2-40B4-BE49-F238E27FC236}">
                  <a16:creationId xmlns:a16="http://schemas.microsoft.com/office/drawing/2014/main" id="{76D7DA93-FF56-D201-28E4-7639DBB7A3D8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1371315" y="5329824"/>
              <a:ext cx="81909" cy="365342"/>
            </a:xfrm>
            <a:custGeom>
              <a:avLst/>
              <a:gdLst>
                <a:gd name="csX0" fmla="*/ 82176 w 81909"/>
                <a:gd name="csY0" fmla="*/ 182756 h 365342"/>
                <a:gd name="csX1" fmla="*/ 58874 w 81909"/>
                <a:gd name="csY1" fmla="*/ 68769 h 365342"/>
                <a:gd name="csX2" fmla="*/ 3797 w 81909"/>
                <a:gd name="csY2" fmla="*/ 85 h 365342"/>
                <a:gd name="csX3" fmla="*/ 266 w 81909"/>
                <a:gd name="csY3" fmla="*/ 3738 h 365342"/>
                <a:gd name="csX4" fmla="*/ 6974 w 81909"/>
                <a:gd name="csY4" fmla="*/ 12141 h 365342"/>
                <a:gd name="csX5" fmla="*/ 61698 w 81909"/>
                <a:gd name="csY5" fmla="*/ 182756 h 365342"/>
                <a:gd name="csX6" fmla="*/ 4856 w 81909"/>
                <a:gd name="csY6" fmla="*/ 355563 h 365342"/>
                <a:gd name="csX7" fmla="*/ 266 w 81909"/>
                <a:gd name="csY7" fmla="*/ 361774 h 365342"/>
                <a:gd name="csX8" fmla="*/ 3797 w 81909"/>
                <a:gd name="csY8" fmla="*/ 365427 h 365342"/>
                <a:gd name="csX9" fmla="*/ 59933 w 81909"/>
                <a:gd name="csY9" fmla="*/ 294185 h 365342"/>
                <a:gd name="csX10" fmla="*/ 82176 w 81909"/>
                <a:gd name="csY10" fmla="*/ 182756 h 3653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81909" h="365342">
                  <a:moveTo>
                    <a:pt x="82176" y="182756"/>
                  </a:moveTo>
                  <a:cubicBezTo>
                    <a:pt x="82176" y="154259"/>
                    <a:pt x="78292" y="110053"/>
                    <a:pt x="58874" y="68769"/>
                  </a:cubicBezTo>
                  <a:cubicBezTo>
                    <a:pt x="37690" y="23832"/>
                    <a:pt x="7327" y="85"/>
                    <a:pt x="3797" y="85"/>
                  </a:cubicBezTo>
                  <a:cubicBezTo>
                    <a:pt x="1678" y="85"/>
                    <a:pt x="266" y="1546"/>
                    <a:pt x="266" y="3738"/>
                  </a:cubicBezTo>
                  <a:cubicBezTo>
                    <a:pt x="266" y="4834"/>
                    <a:pt x="266" y="5565"/>
                    <a:pt x="6974" y="12141"/>
                  </a:cubicBezTo>
                  <a:cubicBezTo>
                    <a:pt x="41574" y="48310"/>
                    <a:pt x="61698" y="106399"/>
                    <a:pt x="61698" y="182756"/>
                  </a:cubicBezTo>
                  <a:cubicBezTo>
                    <a:pt x="61698" y="245229"/>
                    <a:pt x="48635" y="309530"/>
                    <a:pt x="4856" y="355563"/>
                  </a:cubicBezTo>
                  <a:cubicBezTo>
                    <a:pt x="266" y="359947"/>
                    <a:pt x="266" y="360678"/>
                    <a:pt x="266" y="361774"/>
                  </a:cubicBezTo>
                  <a:cubicBezTo>
                    <a:pt x="266" y="363966"/>
                    <a:pt x="1678" y="365427"/>
                    <a:pt x="3797" y="365427"/>
                  </a:cubicBezTo>
                  <a:cubicBezTo>
                    <a:pt x="7327" y="365427"/>
                    <a:pt x="39103" y="340584"/>
                    <a:pt x="59933" y="294185"/>
                  </a:cubicBezTo>
                  <a:cubicBezTo>
                    <a:pt x="77939" y="253998"/>
                    <a:pt x="82176" y="213445"/>
                    <a:pt x="82176" y="182756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グループ化 61" descr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 title="IguanaTex Shape Display">
            <a:extLst>
              <a:ext uri="{FF2B5EF4-FFF2-40B4-BE49-F238E27FC236}">
                <a16:creationId xmlns:a16="http://schemas.microsoft.com/office/drawing/2014/main" id="{C0C0FC9F-F1B5-7AB6-E32C-5AADA109314D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219200" y="4597400"/>
            <a:ext cx="4034892" cy="324232"/>
            <a:chOff x="6629318" y="6723510"/>
            <a:chExt cx="4034890" cy="324233"/>
          </a:xfrm>
        </p:grpSpPr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89ECE9A3-F01F-F003-8EDD-CE3E9306117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629318" y="6828952"/>
              <a:ext cx="156812" cy="143226"/>
            </a:xfrm>
            <a:custGeom>
              <a:avLst/>
              <a:gdLst>
                <a:gd name="csX0" fmla="*/ 96210 w 156812"/>
                <a:gd name="csY0" fmla="*/ 44339 h 143226"/>
                <a:gd name="csX1" fmla="*/ 127384 w 156812"/>
                <a:gd name="csY1" fmla="*/ 7031 h 143226"/>
                <a:gd name="csX2" fmla="*/ 143128 w 156812"/>
                <a:gd name="csY2" fmla="*/ 11141 h 143226"/>
                <a:gd name="csX3" fmla="*/ 128014 w 156812"/>
                <a:gd name="csY3" fmla="*/ 28214 h 143226"/>
                <a:gd name="csX4" fmla="*/ 139979 w 156812"/>
                <a:gd name="csY4" fmla="*/ 39280 h 143226"/>
                <a:gd name="csX5" fmla="*/ 156983 w 156812"/>
                <a:gd name="csY5" fmla="*/ 20942 h 143226"/>
                <a:gd name="csX6" fmla="*/ 127699 w 156812"/>
                <a:gd name="csY6" fmla="*/ 75 h 143226"/>
                <a:gd name="csX7" fmla="*/ 94636 w 156812"/>
                <a:gd name="csY7" fmla="*/ 24104 h 143226"/>
                <a:gd name="csX8" fmla="*/ 60629 w 156812"/>
                <a:gd name="csY8" fmla="*/ 75 h 143226"/>
                <a:gd name="csX9" fmla="*/ 9932 w 156812"/>
                <a:gd name="csY9" fmla="*/ 48765 h 143226"/>
                <a:gd name="csX10" fmla="*/ 13711 w 156812"/>
                <a:gd name="csY10" fmla="*/ 51927 h 143226"/>
                <a:gd name="csX11" fmla="*/ 17804 w 156812"/>
                <a:gd name="csY11" fmla="*/ 48449 h 143226"/>
                <a:gd name="csX12" fmla="*/ 59999 w 156812"/>
                <a:gd name="csY12" fmla="*/ 7031 h 143226"/>
                <a:gd name="csX13" fmla="*/ 77002 w 156812"/>
                <a:gd name="csY13" fmla="*/ 28214 h 143226"/>
                <a:gd name="csX14" fmla="*/ 59999 w 156812"/>
                <a:gd name="csY14" fmla="*/ 103463 h 143226"/>
                <a:gd name="csX15" fmla="*/ 30085 w 156812"/>
                <a:gd name="csY15" fmla="*/ 136345 h 143226"/>
                <a:gd name="csX16" fmla="*/ 14341 w 156812"/>
                <a:gd name="csY16" fmla="*/ 132235 h 143226"/>
                <a:gd name="csX17" fmla="*/ 29140 w 156812"/>
                <a:gd name="csY17" fmla="*/ 115162 h 143226"/>
                <a:gd name="csX18" fmla="*/ 17489 w 156812"/>
                <a:gd name="csY18" fmla="*/ 104096 h 143226"/>
                <a:gd name="csX19" fmla="*/ 171 w 156812"/>
                <a:gd name="csY19" fmla="*/ 122434 h 143226"/>
                <a:gd name="csX20" fmla="*/ 29770 w 156812"/>
                <a:gd name="csY20" fmla="*/ 143301 h 143226"/>
                <a:gd name="csX21" fmla="*/ 62833 w 156812"/>
                <a:gd name="csY21" fmla="*/ 119272 h 143226"/>
                <a:gd name="csX22" fmla="*/ 96840 w 156812"/>
                <a:gd name="csY22" fmla="*/ 143301 h 143226"/>
                <a:gd name="csX23" fmla="*/ 147222 w 156812"/>
                <a:gd name="csY23" fmla="*/ 94611 h 143226"/>
                <a:gd name="csX24" fmla="*/ 143443 w 156812"/>
                <a:gd name="csY24" fmla="*/ 91449 h 143226"/>
                <a:gd name="csX25" fmla="*/ 139349 w 156812"/>
                <a:gd name="csY25" fmla="*/ 94927 h 143226"/>
                <a:gd name="csX26" fmla="*/ 97470 w 156812"/>
                <a:gd name="csY26" fmla="*/ 136345 h 143226"/>
                <a:gd name="csX27" fmla="*/ 80151 w 156812"/>
                <a:gd name="csY27" fmla="*/ 115478 h 143226"/>
                <a:gd name="csX28" fmla="*/ 85504 w 156812"/>
                <a:gd name="csY28" fmla="*/ 87655 h 143226"/>
                <a:gd name="csX29" fmla="*/ 96210 w 156812"/>
                <a:gd name="csY29" fmla="*/ 44339 h 14322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56812" h="143226">
                  <a:moveTo>
                    <a:pt x="96210" y="44339"/>
                  </a:moveTo>
                  <a:cubicBezTo>
                    <a:pt x="98100" y="36119"/>
                    <a:pt x="105342" y="7031"/>
                    <a:pt x="127384" y="7031"/>
                  </a:cubicBezTo>
                  <a:cubicBezTo>
                    <a:pt x="128958" y="7031"/>
                    <a:pt x="136516" y="7031"/>
                    <a:pt x="143128" y="11141"/>
                  </a:cubicBezTo>
                  <a:cubicBezTo>
                    <a:pt x="134311" y="12722"/>
                    <a:pt x="128014" y="20626"/>
                    <a:pt x="128014" y="28214"/>
                  </a:cubicBezTo>
                  <a:cubicBezTo>
                    <a:pt x="128014" y="33273"/>
                    <a:pt x="131477" y="39280"/>
                    <a:pt x="139979" y="39280"/>
                  </a:cubicBezTo>
                  <a:cubicBezTo>
                    <a:pt x="146907" y="39280"/>
                    <a:pt x="156983" y="33589"/>
                    <a:pt x="156983" y="20942"/>
                  </a:cubicBezTo>
                  <a:cubicBezTo>
                    <a:pt x="156983" y="4501"/>
                    <a:pt x="138405" y="75"/>
                    <a:pt x="127699" y="75"/>
                  </a:cubicBezTo>
                  <a:cubicBezTo>
                    <a:pt x="109436" y="75"/>
                    <a:pt x="98415" y="16832"/>
                    <a:pt x="94636" y="24104"/>
                  </a:cubicBezTo>
                  <a:cubicBezTo>
                    <a:pt x="86764" y="3236"/>
                    <a:pt x="69760" y="75"/>
                    <a:pt x="60629" y="75"/>
                  </a:cubicBezTo>
                  <a:cubicBezTo>
                    <a:pt x="27881" y="75"/>
                    <a:pt x="9932" y="40861"/>
                    <a:pt x="9932" y="48765"/>
                  </a:cubicBezTo>
                  <a:cubicBezTo>
                    <a:pt x="9932" y="51927"/>
                    <a:pt x="13081" y="51927"/>
                    <a:pt x="13711" y="51927"/>
                  </a:cubicBezTo>
                  <a:cubicBezTo>
                    <a:pt x="16230" y="51927"/>
                    <a:pt x="17175" y="51295"/>
                    <a:pt x="17804" y="48449"/>
                  </a:cubicBezTo>
                  <a:cubicBezTo>
                    <a:pt x="28510" y="14935"/>
                    <a:pt x="49293" y="7031"/>
                    <a:pt x="59999" y="7031"/>
                  </a:cubicBezTo>
                  <a:cubicBezTo>
                    <a:pt x="65982" y="7031"/>
                    <a:pt x="77002" y="9876"/>
                    <a:pt x="77002" y="28214"/>
                  </a:cubicBezTo>
                  <a:cubicBezTo>
                    <a:pt x="77002" y="38016"/>
                    <a:pt x="71649" y="59199"/>
                    <a:pt x="59999" y="103463"/>
                  </a:cubicBezTo>
                  <a:cubicBezTo>
                    <a:pt x="54961" y="123066"/>
                    <a:pt x="43940" y="136345"/>
                    <a:pt x="30085" y="136345"/>
                  </a:cubicBezTo>
                  <a:cubicBezTo>
                    <a:pt x="28196" y="136345"/>
                    <a:pt x="20953" y="136345"/>
                    <a:pt x="14341" y="132235"/>
                  </a:cubicBezTo>
                  <a:cubicBezTo>
                    <a:pt x="22213" y="130654"/>
                    <a:pt x="29140" y="124015"/>
                    <a:pt x="29140" y="115162"/>
                  </a:cubicBezTo>
                  <a:cubicBezTo>
                    <a:pt x="29140" y="106625"/>
                    <a:pt x="22213" y="104096"/>
                    <a:pt x="17489" y="104096"/>
                  </a:cubicBezTo>
                  <a:cubicBezTo>
                    <a:pt x="8043" y="104096"/>
                    <a:pt x="171" y="112316"/>
                    <a:pt x="171" y="122434"/>
                  </a:cubicBezTo>
                  <a:cubicBezTo>
                    <a:pt x="171" y="136978"/>
                    <a:pt x="15915" y="143301"/>
                    <a:pt x="29770" y="143301"/>
                  </a:cubicBezTo>
                  <a:cubicBezTo>
                    <a:pt x="50552" y="143301"/>
                    <a:pt x="61888" y="121169"/>
                    <a:pt x="62833" y="119272"/>
                  </a:cubicBezTo>
                  <a:cubicBezTo>
                    <a:pt x="66611" y="130971"/>
                    <a:pt x="77947" y="143301"/>
                    <a:pt x="96840" y="143301"/>
                  </a:cubicBezTo>
                  <a:cubicBezTo>
                    <a:pt x="129273" y="143301"/>
                    <a:pt x="147222" y="102515"/>
                    <a:pt x="147222" y="94611"/>
                  </a:cubicBezTo>
                  <a:cubicBezTo>
                    <a:pt x="147222" y="91449"/>
                    <a:pt x="144388" y="91449"/>
                    <a:pt x="143443" y="91449"/>
                  </a:cubicBezTo>
                  <a:cubicBezTo>
                    <a:pt x="140609" y="91449"/>
                    <a:pt x="139979" y="92714"/>
                    <a:pt x="139349" y="94927"/>
                  </a:cubicBezTo>
                  <a:cubicBezTo>
                    <a:pt x="128958" y="128757"/>
                    <a:pt x="107546" y="136345"/>
                    <a:pt x="97470" y="136345"/>
                  </a:cubicBezTo>
                  <a:cubicBezTo>
                    <a:pt x="85189" y="136345"/>
                    <a:pt x="80151" y="126228"/>
                    <a:pt x="80151" y="115478"/>
                  </a:cubicBezTo>
                  <a:cubicBezTo>
                    <a:pt x="80151" y="108522"/>
                    <a:pt x="82041" y="101566"/>
                    <a:pt x="85504" y="87655"/>
                  </a:cubicBezTo>
                  <a:lnTo>
                    <a:pt x="96210" y="44339"/>
                  </a:ln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26D37115-BFE3-34F9-8DF5-192249721DC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913752" y="6797967"/>
              <a:ext cx="157441" cy="183380"/>
            </a:xfrm>
            <a:custGeom>
              <a:avLst/>
              <a:gdLst>
                <a:gd name="csX0" fmla="*/ 146600 w 157441"/>
                <a:gd name="csY0" fmla="*/ 98089 h 183380"/>
                <a:gd name="csX1" fmla="*/ 157621 w 157441"/>
                <a:gd name="csY1" fmla="*/ 91765 h 183380"/>
                <a:gd name="csX2" fmla="*/ 146600 w 157441"/>
                <a:gd name="csY2" fmla="*/ 85442 h 183380"/>
                <a:gd name="csX3" fmla="*/ 13090 w 157441"/>
                <a:gd name="csY3" fmla="*/ 85442 h 183380"/>
                <a:gd name="csX4" fmla="*/ 97478 w 157441"/>
                <a:gd name="csY4" fmla="*/ 12722 h 183380"/>
                <a:gd name="csX5" fmla="*/ 146600 w 157441"/>
                <a:gd name="csY5" fmla="*/ 12722 h 183380"/>
                <a:gd name="csX6" fmla="*/ 157621 w 157441"/>
                <a:gd name="csY6" fmla="*/ 6398 h 183380"/>
                <a:gd name="csX7" fmla="*/ 146600 w 157441"/>
                <a:gd name="csY7" fmla="*/ 75 h 183380"/>
                <a:gd name="csX8" fmla="*/ 96849 w 157441"/>
                <a:gd name="csY8" fmla="*/ 75 h 183380"/>
                <a:gd name="csX9" fmla="*/ 179 w 157441"/>
                <a:gd name="csY9" fmla="*/ 91765 h 183380"/>
                <a:gd name="csX10" fmla="*/ 96849 w 157441"/>
                <a:gd name="csY10" fmla="*/ 183455 h 183380"/>
                <a:gd name="csX11" fmla="*/ 146600 w 157441"/>
                <a:gd name="csY11" fmla="*/ 183455 h 183380"/>
                <a:gd name="csX12" fmla="*/ 157621 w 157441"/>
                <a:gd name="csY12" fmla="*/ 177132 h 183380"/>
                <a:gd name="csX13" fmla="*/ 146600 w 157441"/>
                <a:gd name="csY13" fmla="*/ 170808 h 183380"/>
                <a:gd name="csX14" fmla="*/ 97478 w 157441"/>
                <a:gd name="csY14" fmla="*/ 170808 h 183380"/>
                <a:gd name="csX15" fmla="*/ 13090 w 157441"/>
                <a:gd name="csY15" fmla="*/ 98089 h 183380"/>
                <a:gd name="csX16" fmla="*/ 146600 w 157441"/>
                <a:gd name="csY16" fmla="*/ 98089 h 18338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57441" h="183380">
                  <a:moveTo>
                    <a:pt x="146600" y="98089"/>
                  </a:moveTo>
                  <a:cubicBezTo>
                    <a:pt x="151953" y="98089"/>
                    <a:pt x="157621" y="98089"/>
                    <a:pt x="157621" y="91765"/>
                  </a:cubicBezTo>
                  <a:cubicBezTo>
                    <a:pt x="157621" y="85442"/>
                    <a:pt x="151953" y="85442"/>
                    <a:pt x="146600" y="85442"/>
                  </a:cubicBezTo>
                  <a:lnTo>
                    <a:pt x="13090" y="85442"/>
                  </a:lnTo>
                  <a:cubicBezTo>
                    <a:pt x="16868" y="43074"/>
                    <a:pt x="53080" y="12722"/>
                    <a:pt x="97478" y="12722"/>
                  </a:cubicBezTo>
                  <a:lnTo>
                    <a:pt x="146600" y="12722"/>
                  </a:lnTo>
                  <a:cubicBezTo>
                    <a:pt x="151953" y="12722"/>
                    <a:pt x="157621" y="12722"/>
                    <a:pt x="157621" y="6398"/>
                  </a:cubicBezTo>
                  <a:cubicBezTo>
                    <a:pt x="157621" y="75"/>
                    <a:pt x="151953" y="75"/>
                    <a:pt x="146600" y="75"/>
                  </a:cubicBezTo>
                  <a:lnTo>
                    <a:pt x="96849" y="75"/>
                  </a:lnTo>
                  <a:cubicBezTo>
                    <a:pt x="43004" y="75"/>
                    <a:pt x="179" y="41177"/>
                    <a:pt x="179" y="91765"/>
                  </a:cubicBezTo>
                  <a:cubicBezTo>
                    <a:pt x="179" y="142353"/>
                    <a:pt x="43004" y="183455"/>
                    <a:pt x="96849" y="183455"/>
                  </a:cubicBezTo>
                  <a:lnTo>
                    <a:pt x="146600" y="183455"/>
                  </a:lnTo>
                  <a:cubicBezTo>
                    <a:pt x="151953" y="183455"/>
                    <a:pt x="157621" y="183455"/>
                    <a:pt x="157621" y="177132"/>
                  </a:cubicBezTo>
                  <a:cubicBezTo>
                    <a:pt x="157621" y="170808"/>
                    <a:pt x="151953" y="170808"/>
                    <a:pt x="146600" y="170808"/>
                  </a:cubicBezTo>
                  <a:lnTo>
                    <a:pt x="97478" y="170808"/>
                  </a:lnTo>
                  <a:cubicBezTo>
                    <a:pt x="53080" y="170808"/>
                    <a:pt x="16868" y="140456"/>
                    <a:pt x="13090" y="98089"/>
                  </a:cubicBezTo>
                  <a:lnTo>
                    <a:pt x="146600" y="98089"/>
                  </a:ln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D03903B8-333E-04FC-F6D5-B8F5CE53694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190043" y="6752122"/>
              <a:ext cx="216325" cy="216578"/>
            </a:xfrm>
            <a:custGeom>
              <a:avLst/>
              <a:gdLst>
                <a:gd name="csX0" fmla="*/ 79539 w 216325"/>
                <a:gd name="csY0" fmla="*/ 117375 h 216578"/>
                <a:gd name="csX1" fmla="*/ 90875 w 216325"/>
                <a:gd name="csY1" fmla="*/ 117375 h 216578"/>
                <a:gd name="csX2" fmla="*/ 138108 w 216325"/>
                <a:gd name="csY2" fmla="*/ 190727 h 216578"/>
                <a:gd name="csX3" fmla="*/ 152278 w 216325"/>
                <a:gd name="csY3" fmla="*/ 212859 h 216578"/>
                <a:gd name="csX4" fmla="*/ 162669 w 216325"/>
                <a:gd name="csY4" fmla="*/ 216654 h 216578"/>
                <a:gd name="csX5" fmla="*/ 206123 w 216325"/>
                <a:gd name="csY5" fmla="*/ 216654 h 216578"/>
                <a:gd name="csX6" fmla="*/ 216514 w 216325"/>
                <a:gd name="csY6" fmla="*/ 210962 h 216578"/>
                <a:gd name="csX7" fmla="*/ 211791 w 216325"/>
                <a:gd name="csY7" fmla="*/ 205587 h 216578"/>
                <a:gd name="csX8" fmla="*/ 177153 w 216325"/>
                <a:gd name="csY8" fmla="*/ 172073 h 216578"/>
                <a:gd name="csX9" fmla="*/ 138108 w 216325"/>
                <a:gd name="csY9" fmla="*/ 113897 h 216578"/>
                <a:gd name="csX10" fmla="*/ 193212 w 216325"/>
                <a:gd name="csY10" fmla="*/ 59199 h 216578"/>
                <a:gd name="csX11" fmla="*/ 109768 w 216325"/>
                <a:gd name="csY11" fmla="*/ 75 h 216578"/>
                <a:gd name="csX12" fmla="*/ 10895 w 216325"/>
                <a:gd name="csY12" fmla="*/ 75 h 216578"/>
                <a:gd name="csX13" fmla="*/ 189 w 216325"/>
                <a:gd name="csY13" fmla="*/ 5766 h 216578"/>
                <a:gd name="csX14" fmla="*/ 8691 w 216325"/>
                <a:gd name="csY14" fmla="*/ 11141 h 216578"/>
                <a:gd name="csX15" fmla="*/ 28213 w 216325"/>
                <a:gd name="csY15" fmla="*/ 29163 h 216578"/>
                <a:gd name="csX16" fmla="*/ 28213 w 216325"/>
                <a:gd name="csY16" fmla="*/ 187566 h 216578"/>
                <a:gd name="csX17" fmla="*/ 8691 w 216325"/>
                <a:gd name="csY17" fmla="*/ 205587 h 216578"/>
                <a:gd name="csX18" fmla="*/ 189 w 216325"/>
                <a:gd name="csY18" fmla="*/ 210962 h 216578"/>
                <a:gd name="csX19" fmla="*/ 10895 w 216325"/>
                <a:gd name="csY19" fmla="*/ 216654 h 216578"/>
                <a:gd name="csX20" fmla="*/ 97173 w 216325"/>
                <a:gd name="csY20" fmla="*/ 216654 h 216578"/>
                <a:gd name="csX21" fmla="*/ 107564 w 216325"/>
                <a:gd name="csY21" fmla="*/ 210962 h 216578"/>
                <a:gd name="csX22" fmla="*/ 98747 w 216325"/>
                <a:gd name="csY22" fmla="*/ 205587 h 216578"/>
                <a:gd name="csX23" fmla="*/ 79539 w 216325"/>
                <a:gd name="csY23" fmla="*/ 187566 h 216578"/>
                <a:gd name="csX24" fmla="*/ 79539 w 216325"/>
                <a:gd name="csY24" fmla="*/ 117375 h 216578"/>
                <a:gd name="csX25" fmla="*/ 140312 w 216325"/>
                <a:gd name="csY25" fmla="*/ 101883 h 216578"/>
                <a:gd name="csX26" fmla="*/ 150073 w 216325"/>
                <a:gd name="csY26" fmla="*/ 59515 h 216578"/>
                <a:gd name="csX27" fmla="*/ 138108 w 216325"/>
                <a:gd name="csY27" fmla="*/ 14619 h 216578"/>
                <a:gd name="csX28" fmla="*/ 182192 w 216325"/>
                <a:gd name="csY28" fmla="*/ 59199 h 216578"/>
                <a:gd name="csX29" fmla="*/ 140312 w 216325"/>
                <a:gd name="csY29" fmla="*/ 101883 h 216578"/>
                <a:gd name="csX30" fmla="*/ 79539 w 216325"/>
                <a:gd name="csY30" fmla="*/ 28214 h 216578"/>
                <a:gd name="csX31" fmla="*/ 99062 w 216325"/>
                <a:gd name="csY31" fmla="*/ 11141 h 216578"/>
                <a:gd name="csX32" fmla="*/ 139052 w 216325"/>
                <a:gd name="csY32" fmla="*/ 59515 h 216578"/>
                <a:gd name="csX33" fmla="*/ 79539 w 216325"/>
                <a:gd name="csY33" fmla="*/ 106309 h 216578"/>
                <a:gd name="csX34" fmla="*/ 79539 w 216325"/>
                <a:gd name="csY34" fmla="*/ 28214 h 216578"/>
                <a:gd name="csX35" fmla="*/ 36715 w 216325"/>
                <a:gd name="csY35" fmla="*/ 205587 h 216578"/>
                <a:gd name="csX36" fmla="*/ 39234 w 216325"/>
                <a:gd name="csY36" fmla="*/ 188198 h 216578"/>
                <a:gd name="csX37" fmla="*/ 39234 w 216325"/>
                <a:gd name="csY37" fmla="*/ 28530 h 216578"/>
                <a:gd name="csX38" fmla="*/ 36715 w 216325"/>
                <a:gd name="csY38" fmla="*/ 11141 h 216578"/>
                <a:gd name="csX39" fmla="*/ 72612 w 216325"/>
                <a:gd name="csY39" fmla="*/ 11141 h 216578"/>
                <a:gd name="csX40" fmla="*/ 68519 w 216325"/>
                <a:gd name="csY40" fmla="*/ 27266 h 216578"/>
                <a:gd name="csX41" fmla="*/ 68519 w 216325"/>
                <a:gd name="csY41" fmla="*/ 188198 h 216578"/>
                <a:gd name="csX42" fmla="*/ 71038 w 216325"/>
                <a:gd name="csY42" fmla="*/ 205587 h 216578"/>
                <a:gd name="csX43" fmla="*/ 36715 w 216325"/>
                <a:gd name="csY43" fmla="*/ 205587 h 216578"/>
                <a:gd name="csX44" fmla="*/ 103785 w 216325"/>
                <a:gd name="csY44" fmla="*/ 117375 h 216578"/>
                <a:gd name="csX45" fmla="*/ 109768 w 216325"/>
                <a:gd name="csY45" fmla="*/ 116743 h 216578"/>
                <a:gd name="csX46" fmla="*/ 126142 w 216325"/>
                <a:gd name="csY46" fmla="*/ 115478 h 216578"/>
                <a:gd name="csX47" fmla="*/ 191008 w 216325"/>
                <a:gd name="csY47" fmla="*/ 205587 h 216578"/>
                <a:gd name="csX48" fmla="*/ 160465 w 216325"/>
                <a:gd name="csY48" fmla="*/ 205587 h 216578"/>
                <a:gd name="csX49" fmla="*/ 103785 w 216325"/>
                <a:gd name="csY49" fmla="*/ 117375 h 216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</a:cxnLst>
              <a:rect l="l" t="t" r="r" b="b"/>
              <a:pathLst>
                <a:path w="216325" h="216578">
                  <a:moveTo>
                    <a:pt x="79539" y="117375"/>
                  </a:moveTo>
                  <a:lnTo>
                    <a:pt x="90875" y="117375"/>
                  </a:lnTo>
                  <a:lnTo>
                    <a:pt x="138108" y="190727"/>
                  </a:lnTo>
                  <a:cubicBezTo>
                    <a:pt x="141257" y="195786"/>
                    <a:pt x="148814" y="208117"/>
                    <a:pt x="152278" y="212859"/>
                  </a:cubicBezTo>
                  <a:cubicBezTo>
                    <a:pt x="154482" y="216654"/>
                    <a:pt x="155426" y="216654"/>
                    <a:pt x="162669" y="216654"/>
                  </a:cubicBezTo>
                  <a:lnTo>
                    <a:pt x="206123" y="216654"/>
                  </a:lnTo>
                  <a:cubicBezTo>
                    <a:pt x="211791" y="216654"/>
                    <a:pt x="216514" y="216654"/>
                    <a:pt x="216514" y="210962"/>
                  </a:cubicBezTo>
                  <a:cubicBezTo>
                    <a:pt x="216514" y="208433"/>
                    <a:pt x="214625" y="206220"/>
                    <a:pt x="211791" y="205587"/>
                  </a:cubicBezTo>
                  <a:cubicBezTo>
                    <a:pt x="200140" y="203058"/>
                    <a:pt x="184711" y="182191"/>
                    <a:pt x="177153" y="172073"/>
                  </a:cubicBezTo>
                  <a:cubicBezTo>
                    <a:pt x="174949" y="168911"/>
                    <a:pt x="159205" y="148044"/>
                    <a:pt x="138108" y="113897"/>
                  </a:cubicBezTo>
                  <a:cubicBezTo>
                    <a:pt x="166132" y="108838"/>
                    <a:pt x="193212" y="96824"/>
                    <a:pt x="193212" y="59199"/>
                  </a:cubicBezTo>
                  <a:cubicBezTo>
                    <a:pt x="193212" y="15251"/>
                    <a:pt x="146925" y="75"/>
                    <a:pt x="109768" y="75"/>
                  </a:cubicBezTo>
                  <a:lnTo>
                    <a:pt x="10895" y="75"/>
                  </a:lnTo>
                  <a:cubicBezTo>
                    <a:pt x="5227" y="75"/>
                    <a:pt x="189" y="75"/>
                    <a:pt x="189" y="5766"/>
                  </a:cubicBezTo>
                  <a:cubicBezTo>
                    <a:pt x="189" y="11141"/>
                    <a:pt x="6172" y="11141"/>
                    <a:pt x="8691" y="11141"/>
                  </a:cubicBezTo>
                  <a:cubicBezTo>
                    <a:pt x="26639" y="11141"/>
                    <a:pt x="28213" y="13354"/>
                    <a:pt x="28213" y="29163"/>
                  </a:cubicBezTo>
                  <a:lnTo>
                    <a:pt x="28213" y="187566"/>
                  </a:lnTo>
                  <a:cubicBezTo>
                    <a:pt x="28213" y="203374"/>
                    <a:pt x="26639" y="205587"/>
                    <a:pt x="8691" y="205587"/>
                  </a:cubicBezTo>
                  <a:cubicBezTo>
                    <a:pt x="6172" y="205587"/>
                    <a:pt x="189" y="205587"/>
                    <a:pt x="189" y="210962"/>
                  </a:cubicBezTo>
                  <a:cubicBezTo>
                    <a:pt x="189" y="216654"/>
                    <a:pt x="5227" y="216654"/>
                    <a:pt x="10895" y="216654"/>
                  </a:cubicBezTo>
                  <a:lnTo>
                    <a:pt x="97173" y="216654"/>
                  </a:lnTo>
                  <a:cubicBezTo>
                    <a:pt x="102841" y="216654"/>
                    <a:pt x="107564" y="216654"/>
                    <a:pt x="107564" y="210962"/>
                  </a:cubicBezTo>
                  <a:cubicBezTo>
                    <a:pt x="107564" y="205587"/>
                    <a:pt x="102211" y="205587"/>
                    <a:pt x="98747" y="205587"/>
                  </a:cubicBezTo>
                  <a:cubicBezTo>
                    <a:pt x="80799" y="205587"/>
                    <a:pt x="79539" y="203058"/>
                    <a:pt x="79539" y="187566"/>
                  </a:cubicBezTo>
                  <a:lnTo>
                    <a:pt x="79539" y="117375"/>
                  </a:lnTo>
                  <a:close/>
                  <a:moveTo>
                    <a:pt x="140312" y="101883"/>
                  </a:moveTo>
                  <a:cubicBezTo>
                    <a:pt x="149129" y="90184"/>
                    <a:pt x="150073" y="73427"/>
                    <a:pt x="150073" y="59515"/>
                  </a:cubicBezTo>
                  <a:cubicBezTo>
                    <a:pt x="150073" y="44339"/>
                    <a:pt x="148184" y="27582"/>
                    <a:pt x="138108" y="14619"/>
                  </a:cubicBezTo>
                  <a:cubicBezTo>
                    <a:pt x="151018" y="17464"/>
                    <a:pt x="182192" y="27266"/>
                    <a:pt x="182192" y="59199"/>
                  </a:cubicBezTo>
                  <a:cubicBezTo>
                    <a:pt x="182192" y="79750"/>
                    <a:pt x="172745" y="95875"/>
                    <a:pt x="140312" y="101883"/>
                  </a:cubicBezTo>
                  <a:close/>
                  <a:moveTo>
                    <a:pt x="79539" y="28214"/>
                  </a:moveTo>
                  <a:cubicBezTo>
                    <a:pt x="79539" y="21575"/>
                    <a:pt x="79539" y="11141"/>
                    <a:pt x="99062" y="11141"/>
                  </a:cubicBezTo>
                  <a:cubicBezTo>
                    <a:pt x="125827" y="11141"/>
                    <a:pt x="139052" y="22207"/>
                    <a:pt x="139052" y="59515"/>
                  </a:cubicBezTo>
                  <a:cubicBezTo>
                    <a:pt x="139052" y="100302"/>
                    <a:pt x="129291" y="106309"/>
                    <a:pt x="79539" y="106309"/>
                  </a:cubicBezTo>
                  <a:lnTo>
                    <a:pt x="79539" y="28214"/>
                  </a:lnTo>
                  <a:close/>
                  <a:moveTo>
                    <a:pt x="36715" y="205587"/>
                  </a:moveTo>
                  <a:cubicBezTo>
                    <a:pt x="39234" y="199896"/>
                    <a:pt x="39234" y="191043"/>
                    <a:pt x="39234" y="188198"/>
                  </a:cubicBezTo>
                  <a:lnTo>
                    <a:pt x="39234" y="28530"/>
                  </a:lnTo>
                  <a:cubicBezTo>
                    <a:pt x="39234" y="25369"/>
                    <a:pt x="39234" y="16832"/>
                    <a:pt x="36715" y="11141"/>
                  </a:cubicBezTo>
                  <a:lnTo>
                    <a:pt x="72612" y="11141"/>
                  </a:lnTo>
                  <a:cubicBezTo>
                    <a:pt x="68519" y="16200"/>
                    <a:pt x="68519" y="22523"/>
                    <a:pt x="68519" y="27266"/>
                  </a:cubicBezTo>
                  <a:lnTo>
                    <a:pt x="68519" y="188198"/>
                  </a:lnTo>
                  <a:cubicBezTo>
                    <a:pt x="68519" y="191360"/>
                    <a:pt x="68519" y="199896"/>
                    <a:pt x="71038" y="205587"/>
                  </a:cubicBezTo>
                  <a:lnTo>
                    <a:pt x="36715" y="205587"/>
                  </a:lnTo>
                  <a:close/>
                  <a:moveTo>
                    <a:pt x="103785" y="117375"/>
                  </a:moveTo>
                  <a:cubicBezTo>
                    <a:pt x="105990" y="117059"/>
                    <a:pt x="107249" y="116743"/>
                    <a:pt x="109768" y="116743"/>
                  </a:cubicBezTo>
                  <a:cubicBezTo>
                    <a:pt x="114492" y="116743"/>
                    <a:pt x="121419" y="116110"/>
                    <a:pt x="126142" y="115478"/>
                  </a:cubicBezTo>
                  <a:cubicBezTo>
                    <a:pt x="130865" y="123066"/>
                    <a:pt x="164873" y="179345"/>
                    <a:pt x="191008" y="205587"/>
                  </a:cubicBezTo>
                  <a:lnTo>
                    <a:pt x="160465" y="205587"/>
                  </a:lnTo>
                  <a:lnTo>
                    <a:pt x="103785" y="117375"/>
                  </a:ln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B1BC19BA-AAFC-F177-95F9-3368486FAA2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439502" y="6935186"/>
              <a:ext cx="36841" cy="94535"/>
            </a:xfrm>
            <a:custGeom>
              <a:avLst/>
              <a:gdLst>
                <a:gd name="csX0" fmla="*/ 37037 w 36841"/>
                <a:gd name="csY0" fmla="*/ 33273 h 94535"/>
                <a:gd name="csX1" fmla="*/ 16885 w 36841"/>
                <a:gd name="csY1" fmla="*/ 75 h 94535"/>
                <a:gd name="csX2" fmla="*/ 196 w 36841"/>
                <a:gd name="csY2" fmla="*/ 16832 h 94535"/>
                <a:gd name="csX3" fmla="*/ 16885 w 36841"/>
                <a:gd name="csY3" fmla="*/ 33589 h 94535"/>
                <a:gd name="csX4" fmla="*/ 27906 w 36841"/>
                <a:gd name="csY4" fmla="*/ 29479 h 94535"/>
                <a:gd name="csX5" fmla="*/ 29480 w 36841"/>
                <a:gd name="csY5" fmla="*/ 28530 h 94535"/>
                <a:gd name="csX6" fmla="*/ 30110 w 36841"/>
                <a:gd name="csY6" fmla="*/ 33273 h 94535"/>
                <a:gd name="csX7" fmla="*/ 8698 w 36841"/>
                <a:gd name="csY7" fmla="*/ 86074 h 94535"/>
                <a:gd name="csX8" fmla="*/ 5234 w 36841"/>
                <a:gd name="csY8" fmla="*/ 91133 h 94535"/>
                <a:gd name="csX9" fmla="*/ 8383 w 36841"/>
                <a:gd name="csY9" fmla="*/ 94611 h 94535"/>
                <a:gd name="csX10" fmla="*/ 37037 w 36841"/>
                <a:gd name="csY10" fmla="*/ 33273 h 94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36841" h="94535">
                  <a:moveTo>
                    <a:pt x="37037" y="33273"/>
                  </a:moveTo>
                  <a:cubicBezTo>
                    <a:pt x="37037" y="12405"/>
                    <a:pt x="29165" y="75"/>
                    <a:pt x="16885" y="75"/>
                  </a:cubicBezTo>
                  <a:cubicBezTo>
                    <a:pt x="6494" y="75"/>
                    <a:pt x="196" y="7979"/>
                    <a:pt x="196" y="16832"/>
                  </a:cubicBezTo>
                  <a:cubicBezTo>
                    <a:pt x="196" y="25369"/>
                    <a:pt x="6494" y="33589"/>
                    <a:pt x="16885" y="33589"/>
                  </a:cubicBezTo>
                  <a:cubicBezTo>
                    <a:pt x="20663" y="33589"/>
                    <a:pt x="24757" y="32324"/>
                    <a:pt x="27906" y="29479"/>
                  </a:cubicBezTo>
                  <a:cubicBezTo>
                    <a:pt x="28850" y="28846"/>
                    <a:pt x="29165" y="28530"/>
                    <a:pt x="29480" y="28530"/>
                  </a:cubicBezTo>
                  <a:cubicBezTo>
                    <a:pt x="29795" y="28530"/>
                    <a:pt x="30110" y="28846"/>
                    <a:pt x="30110" y="33273"/>
                  </a:cubicBezTo>
                  <a:cubicBezTo>
                    <a:pt x="30110" y="56670"/>
                    <a:pt x="19089" y="75640"/>
                    <a:pt x="8698" y="86074"/>
                  </a:cubicBezTo>
                  <a:cubicBezTo>
                    <a:pt x="5234" y="89552"/>
                    <a:pt x="5234" y="90184"/>
                    <a:pt x="5234" y="91133"/>
                  </a:cubicBezTo>
                  <a:cubicBezTo>
                    <a:pt x="5234" y="93346"/>
                    <a:pt x="6808" y="94611"/>
                    <a:pt x="8383" y="94611"/>
                  </a:cubicBezTo>
                  <a:cubicBezTo>
                    <a:pt x="11847" y="94611"/>
                    <a:pt x="37037" y="70265"/>
                    <a:pt x="37037" y="33273"/>
                  </a:cubicBez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フリーフォーム: 図形 43">
              <a:extLst>
                <a:ext uri="{FF2B5EF4-FFF2-40B4-BE49-F238E27FC236}">
                  <a16:creationId xmlns:a16="http://schemas.microsoft.com/office/drawing/2014/main" id="{4458981E-02FA-405D-9DB1-D5C4750316D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609887" y="6752122"/>
              <a:ext cx="216325" cy="216578"/>
            </a:xfrm>
            <a:custGeom>
              <a:avLst/>
              <a:gdLst>
                <a:gd name="csX0" fmla="*/ 79553 w 216325"/>
                <a:gd name="csY0" fmla="*/ 117375 h 216578"/>
                <a:gd name="csX1" fmla="*/ 90889 w 216325"/>
                <a:gd name="csY1" fmla="*/ 117375 h 216578"/>
                <a:gd name="csX2" fmla="*/ 138121 w 216325"/>
                <a:gd name="csY2" fmla="*/ 190727 h 216578"/>
                <a:gd name="csX3" fmla="*/ 152291 w 216325"/>
                <a:gd name="csY3" fmla="*/ 212859 h 216578"/>
                <a:gd name="csX4" fmla="*/ 162682 w 216325"/>
                <a:gd name="csY4" fmla="*/ 216654 h 216578"/>
                <a:gd name="csX5" fmla="*/ 206136 w 216325"/>
                <a:gd name="csY5" fmla="*/ 216654 h 216578"/>
                <a:gd name="csX6" fmla="*/ 216527 w 216325"/>
                <a:gd name="csY6" fmla="*/ 210962 h 216578"/>
                <a:gd name="csX7" fmla="*/ 211804 w 216325"/>
                <a:gd name="csY7" fmla="*/ 205587 h 216578"/>
                <a:gd name="csX8" fmla="*/ 177167 w 216325"/>
                <a:gd name="csY8" fmla="*/ 172073 h 216578"/>
                <a:gd name="csX9" fmla="*/ 138121 w 216325"/>
                <a:gd name="csY9" fmla="*/ 113897 h 216578"/>
                <a:gd name="csX10" fmla="*/ 193226 w 216325"/>
                <a:gd name="csY10" fmla="*/ 59199 h 216578"/>
                <a:gd name="csX11" fmla="*/ 109782 w 216325"/>
                <a:gd name="csY11" fmla="*/ 75 h 216578"/>
                <a:gd name="csX12" fmla="*/ 10908 w 216325"/>
                <a:gd name="csY12" fmla="*/ 75 h 216578"/>
                <a:gd name="csX13" fmla="*/ 202 w 216325"/>
                <a:gd name="csY13" fmla="*/ 5766 h 216578"/>
                <a:gd name="csX14" fmla="*/ 8704 w 216325"/>
                <a:gd name="csY14" fmla="*/ 11141 h 216578"/>
                <a:gd name="csX15" fmla="*/ 28227 w 216325"/>
                <a:gd name="csY15" fmla="*/ 29163 h 216578"/>
                <a:gd name="csX16" fmla="*/ 28227 w 216325"/>
                <a:gd name="csY16" fmla="*/ 187566 h 216578"/>
                <a:gd name="csX17" fmla="*/ 8704 w 216325"/>
                <a:gd name="csY17" fmla="*/ 205587 h 216578"/>
                <a:gd name="csX18" fmla="*/ 202 w 216325"/>
                <a:gd name="csY18" fmla="*/ 210962 h 216578"/>
                <a:gd name="csX19" fmla="*/ 10908 w 216325"/>
                <a:gd name="csY19" fmla="*/ 216654 h 216578"/>
                <a:gd name="csX20" fmla="*/ 97186 w 216325"/>
                <a:gd name="csY20" fmla="*/ 216654 h 216578"/>
                <a:gd name="csX21" fmla="*/ 107577 w 216325"/>
                <a:gd name="csY21" fmla="*/ 210962 h 216578"/>
                <a:gd name="csX22" fmla="*/ 98761 w 216325"/>
                <a:gd name="csY22" fmla="*/ 205587 h 216578"/>
                <a:gd name="csX23" fmla="*/ 79553 w 216325"/>
                <a:gd name="csY23" fmla="*/ 187566 h 216578"/>
                <a:gd name="csX24" fmla="*/ 79553 w 216325"/>
                <a:gd name="csY24" fmla="*/ 117375 h 216578"/>
                <a:gd name="csX25" fmla="*/ 140325 w 216325"/>
                <a:gd name="csY25" fmla="*/ 101883 h 216578"/>
                <a:gd name="csX26" fmla="*/ 150087 w 216325"/>
                <a:gd name="csY26" fmla="*/ 59515 h 216578"/>
                <a:gd name="csX27" fmla="*/ 138121 w 216325"/>
                <a:gd name="csY27" fmla="*/ 14619 h 216578"/>
                <a:gd name="csX28" fmla="*/ 182205 w 216325"/>
                <a:gd name="csY28" fmla="*/ 59199 h 216578"/>
                <a:gd name="csX29" fmla="*/ 140325 w 216325"/>
                <a:gd name="csY29" fmla="*/ 101883 h 216578"/>
                <a:gd name="csX30" fmla="*/ 79553 w 216325"/>
                <a:gd name="csY30" fmla="*/ 28214 h 216578"/>
                <a:gd name="csX31" fmla="*/ 99076 w 216325"/>
                <a:gd name="csY31" fmla="*/ 11141 h 216578"/>
                <a:gd name="csX32" fmla="*/ 139066 w 216325"/>
                <a:gd name="csY32" fmla="*/ 59515 h 216578"/>
                <a:gd name="csX33" fmla="*/ 79553 w 216325"/>
                <a:gd name="csY33" fmla="*/ 106309 h 216578"/>
                <a:gd name="csX34" fmla="*/ 79553 w 216325"/>
                <a:gd name="csY34" fmla="*/ 28214 h 216578"/>
                <a:gd name="csX35" fmla="*/ 36729 w 216325"/>
                <a:gd name="csY35" fmla="*/ 205587 h 216578"/>
                <a:gd name="csX36" fmla="*/ 39248 w 216325"/>
                <a:gd name="csY36" fmla="*/ 188198 h 216578"/>
                <a:gd name="csX37" fmla="*/ 39248 w 216325"/>
                <a:gd name="csY37" fmla="*/ 28530 h 216578"/>
                <a:gd name="csX38" fmla="*/ 36729 w 216325"/>
                <a:gd name="csY38" fmla="*/ 11141 h 216578"/>
                <a:gd name="csX39" fmla="*/ 72625 w 216325"/>
                <a:gd name="csY39" fmla="*/ 11141 h 216578"/>
                <a:gd name="csX40" fmla="*/ 68532 w 216325"/>
                <a:gd name="csY40" fmla="*/ 27266 h 216578"/>
                <a:gd name="csX41" fmla="*/ 68532 w 216325"/>
                <a:gd name="csY41" fmla="*/ 188198 h 216578"/>
                <a:gd name="csX42" fmla="*/ 71051 w 216325"/>
                <a:gd name="csY42" fmla="*/ 205587 h 216578"/>
                <a:gd name="csX43" fmla="*/ 36729 w 216325"/>
                <a:gd name="csY43" fmla="*/ 205587 h 216578"/>
                <a:gd name="csX44" fmla="*/ 103799 w 216325"/>
                <a:gd name="csY44" fmla="*/ 117375 h 216578"/>
                <a:gd name="csX45" fmla="*/ 109782 w 216325"/>
                <a:gd name="csY45" fmla="*/ 116743 h 216578"/>
                <a:gd name="csX46" fmla="*/ 126156 w 216325"/>
                <a:gd name="csY46" fmla="*/ 115478 h 216578"/>
                <a:gd name="csX47" fmla="*/ 191022 w 216325"/>
                <a:gd name="csY47" fmla="*/ 205587 h 216578"/>
                <a:gd name="csX48" fmla="*/ 160478 w 216325"/>
                <a:gd name="csY48" fmla="*/ 205587 h 216578"/>
                <a:gd name="csX49" fmla="*/ 103799 w 216325"/>
                <a:gd name="csY49" fmla="*/ 117375 h 216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</a:cxnLst>
              <a:rect l="l" t="t" r="r" b="b"/>
              <a:pathLst>
                <a:path w="216325" h="216578">
                  <a:moveTo>
                    <a:pt x="79553" y="117375"/>
                  </a:moveTo>
                  <a:lnTo>
                    <a:pt x="90889" y="117375"/>
                  </a:lnTo>
                  <a:lnTo>
                    <a:pt x="138121" y="190727"/>
                  </a:lnTo>
                  <a:cubicBezTo>
                    <a:pt x="141270" y="195786"/>
                    <a:pt x="148827" y="208117"/>
                    <a:pt x="152291" y="212859"/>
                  </a:cubicBezTo>
                  <a:cubicBezTo>
                    <a:pt x="154495" y="216654"/>
                    <a:pt x="155440" y="216654"/>
                    <a:pt x="162682" y="216654"/>
                  </a:cubicBezTo>
                  <a:lnTo>
                    <a:pt x="206136" y="216654"/>
                  </a:lnTo>
                  <a:cubicBezTo>
                    <a:pt x="211804" y="216654"/>
                    <a:pt x="216527" y="216654"/>
                    <a:pt x="216527" y="210962"/>
                  </a:cubicBezTo>
                  <a:cubicBezTo>
                    <a:pt x="216527" y="208433"/>
                    <a:pt x="214638" y="206220"/>
                    <a:pt x="211804" y="205587"/>
                  </a:cubicBezTo>
                  <a:cubicBezTo>
                    <a:pt x="200153" y="203058"/>
                    <a:pt x="184724" y="182191"/>
                    <a:pt x="177167" y="172073"/>
                  </a:cubicBezTo>
                  <a:cubicBezTo>
                    <a:pt x="174962" y="168911"/>
                    <a:pt x="159218" y="148044"/>
                    <a:pt x="138121" y="113897"/>
                  </a:cubicBezTo>
                  <a:cubicBezTo>
                    <a:pt x="166146" y="108838"/>
                    <a:pt x="193226" y="96824"/>
                    <a:pt x="193226" y="59199"/>
                  </a:cubicBezTo>
                  <a:cubicBezTo>
                    <a:pt x="193226" y="15251"/>
                    <a:pt x="146938" y="75"/>
                    <a:pt x="109782" y="75"/>
                  </a:cubicBezTo>
                  <a:lnTo>
                    <a:pt x="10908" y="75"/>
                  </a:lnTo>
                  <a:cubicBezTo>
                    <a:pt x="5240" y="75"/>
                    <a:pt x="202" y="75"/>
                    <a:pt x="202" y="5766"/>
                  </a:cubicBezTo>
                  <a:cubicBezTo>
                    <a:pt x="202" y="11141"/>
                    <a:pt x="6185" y="11141"/>
                    <a:pt x="8704" y="11141"/>
                  </a:cubicBezTo>
                  <a:cubicBezTo>
                    <a:pt x="26652" y="11141"/>
                    <a:pt x="28227" y="13354"/>
                    <a:pt x="28227" y="29163"/>
                  </a:cubicBezTo>
                  <a:lnTo>
                    <a:pt x="28227" y="187566"/>
                  </a:lnTo>
                  <a:cubicBezTo>
                    <a:pt x="28227" y="203374"/>
                    <a:pt x="26652" y="205587"/>
                    <a:pt x="8704" y="205587"/>
                  </a:cubicBezTo>
                  <a:cubicBezTo>
                    <a:pt x="6185" y="205587"/>
                    <a:pt x="202" y="205587"/>
                    <a:pt x="202" y="210962"/>
                  </a:cubicBezTo>
                  <a:cubicBezTo>
                    <a:pt x="202" y="216654"/>
                    <a:pt x="5240" y="216654"/>
                    <a:pt x="10908" y="216654"/>
                  </a:cubicBezTo>
                  <a:lnTo>
                    <a:pt x="97186" y="216654"/>
                  </a:lnTo>
                  <a:cubicBezTo>
                    <a:pt x="102854" y="216654"/>
                    <a:pt x="107577" y="216654"/>
                    <a:pt x="107577" y="210962"/>
                  </a:cubicBezTo>
                  <a:cubicBezTo>
                    <a:pt x="107577" y="205587"/>
                    <a:pt x="102224" y="205587"/>
                    <a:pt x="98761" y="205587"/>
                  </a:cubicBezTo>
                  <a:cubicBezTo>
                    <a:pt x="80812" y="205587"/>
                    <a:pt x="79553" y="203058"/>
                    <a:pt x="79553" y="187566"/>
                  </a:cubicBezTo>
                  <a:lnTo>
                    <a:pt x="79553" y="117375"/>
                  </a:lnTo>
                  <a:close/>
                  <a:moveTo>
                    <a:pt x="140325" y="101883"/>
                  </a:moveTo>
                  <a:cubicBezTo>
                    <a:pt x="149142" y="90184"/>
                    <a:pt x="150087" y="73427"/>
                    <a:pt x="150087" y="59515"/>
                  </a:cubicBezTo>
                  <a:cubicBezTo>
                    <a:pt x="150087" y="44339"/>
                    <a:pt x="148197" y="27582"/>
                    <a:pt x="138121" y="14619"/>
                  </a:cubicBezTo>
                  <a:cubicBezTo>
                    <a:pt x="151031" y="17464"/>
                    <a:pt x="182205" y="27266"/>
                    <a:pt x="182205" y="59199"/>
                  </a:cubicBezTo>
                  <a:cubicBezTo>
                    <a:pt x="182205" y="79750"/>
                    <a:pt x="172758" y="95875"/>
                    <a:pt x="140325" y="101883"/>
                  </a:cubicBezTo>
                  <a:close/>
                  <a:moveTo>
                    <a:pt x="79553" y="28214"/>
                  </a:moveTo>
                  <a:cubicBezTo>
                    <a:pt x="79553" y="21575"/>
                    <a:pt x="79553" y="11141"/>
                    <a:pt x="99076" y="11141"/>
                  </a:cubicBezTo>
                  <a:cubicBezTo>
                    <a:pt x="125841" y="11141"/>
                    <a:pt x="139066" y="22207"/>
                    <a:pt x="139066" y="59515"/>
                  </a:cubicBezTo>
                  <a:cubicBezTo>
                    <a:pt x="139066" y="100302"/>
                    <a:pt x="129304" y="106309"/>
                    <a:pt x="79553" y="106309"/>
                  </a:cubicBezTo>
                  <a:lnTo>
                    <a:pt x="79553" y="28214"/>
                  </a:lnTo>
                  <a:close/>
                  <a:moveTo>
                    <a:pt x="36729" y="205587"/>
                  </a:moveTo>
                  <a:cubicBezTo>
                    <a:pt x="39248" y="199896"/>
                    <a:pt x="39248" y="191043"/>
                    <a:pt x="39248" y="188198"/>
                  </a:cubicBezTo>
                  <a:lnTo>
                    <a:pt x="39248" y="28530"/>
                  </a:lnTo>
                  <a:cubicBezTo>
                    <a:pt x="39248" y="25369"/>
                    <a:pt x="39248" y="16832"/>
                    <a:pt x="36729" y="11141"/>
                  </a:cubicBezTo>
                  <a:lnTo>
                    <a:pt x="72625" y="11141"/>
                  </a:lnTo>
                  <a:cubicBezTo>
                    <a:pt x="68532" y="16200"/>
                    <a:pt x="68532" y="22523"/>
                    <a:pt x="68532" y="27266"/>
                  </a:cubicBezTo>
                  <a:lnTo>
                    <a:pt x="68532" y="188198"/>
                  </a:lnTo>
                  <a:cubicBezTo>
                    <a:pt x="68532" y="191360"/>
                    <a:pt x="68532" y="199896"/>
                    <a:pt x="71051" y="205587"/>
                  </a:cubicBezTo>
                  <a:lnTo>
                    <a:pt x="36729" y="205587"/>
                  </a:lnTo>
                  <a:close/>
                  <a:moveTo>
                    <a:pt x="103799" y="117375"/>
                  </a:moveTo>
                  <a:cubicBezTo>
                    <a:pt x="106003" y="117059"/>
                    <a:pt x="107263" y="116743"/>
                    <a:pt x="109782" y="116743"/>
                  </a:cubicBezTo>
                  <a:cubicBezTo>
                    <a:pt x="114505" y="116743"/>
                    <a:pt x="121432" y="116110"/>
                    <a:pt x="126156" y="115478"/>
                  </a:cubicBezTo>
                  <a:cubicBezTo>
                    <a:pt x="130879" y="123066"/>
                    <a:pt x="164886" y="179345"/>
                    <a:pt x="191022" y="205587"/>
                  </a:cubicBezTo>
                  <a:lnTo>
                    <a:pt x="160478" y="205587"/>
                  </a:lnTo>
                  <a:lnTo>
                    <a:pt x="103799" y="117375"/>
                  </a:ln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A113A31B-7C4C-58DA-A551-83C28975C14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842625" y="6740552"/>
              <a:ext cx="134675" cy="99815"/>
            </a:xfrm>
            <a:custGeom>
              <a:avLst/>
              <a:gdLst>
                <a:gd name="csX0" fmla="*/ 16741 w 134675"/>
                <a:gd name="csY0" fmla="*/ 83730 h 99815"/>
                <a:gd name="csX1" fmla="*/ 14536 w 134675"/>
                <a:gd name="csY1" fmla="*/ 92804 h 99815"/>
                <a:gd name="csX2" fmla="*/ 22031 w 134675"/>
                <a:gd name="csY2" fmla="*/ 99887 h 99815"/>
                <a:gd name="csX3" fmla="*/ 30627 w 134675"/>
                <a:gd name="csY3" fmla="*/ 95018 h 99815"/>
                <a:gd name="csX4" fmla="*/ 34595 w 134675"/>
                <a:gd name="csY4" fmla="*/ 81296 h 99815"/>
                <a:gd name="csX5" fmla="*/ 39444 w 134675"/>
                <a:gd name="csY5" fmla="*/ 61377 h 99815"/>
                <a:gd name="csX6" fmla="*/ 43191 w 134675"/>
                <a:gd name="csY6" fmla="*/ 46548 h 99815"/>
                <a:gd name="csX7" fmla="*/ 52448 w 134675"/>
                <a:gd name="csY7" fmla="*/ 26629 h 99815"/>
                <a:gd name="csX8" fmla="*/ 85511 w 134675"/>
                <a:gd name="csY8" fmla="*/ 6268 h 99815"/>
                <a:gd name="csX9" fmla="*/ 98516 w 134675"/>
                <a:gd name="csY9" fmla="*/ 21760 h 99815"/>
                <a:gd name="csX10" fmla="*/ 85511 w 134675"/>
                <a:gd name="csY10" fmla="*/ 68902 h 99815"/>
                <a:gd name="csX11" fmla="*/ 82205 w 134675"/>
                <a:gd name="csY11" fmla="*/ 80853 h 99815"/>
                <a:gd name="csX12" fmla="*/ 103145 w 134675"/>
                <a:gd name="csY12" fmla="*/ 99887 h 99815"/>
                <a:gd name="csX13" fmla="*/ 134885 w 134675"/>
                <a:gd name="csY13" fmla="*/ 66024 h 99815"/>
                <a:gd name="csX14" fmla="*/ 131358 w 134675"/>
                <a:gd name="csY14" fmla="*/ 63147 h 99815"/>
                <a:gd name="csX15" fmla="*/ 127170 w 134675"/>
                <a:gd name="csY15" fmla="*/ 66910 h 99815"/>
                <a:gd name="csX16" fmla="*/ 103806 w 134675"/>
                <a:gd name="csY16" fmla="*/ 93690 h 99815"/>
                <a:gd name="csX17" fmla="*/ 98295 w 134675"/>
                <a:gd name="csY17" fmla="*/ 85943 h 99815"/>
                <a:gd name="csX18" fmla="*/ 103365 w 134675"/>
                <a:gd name="csY18" fmla="*/ 68016 h 99815"/>
                <a:gd name="csX19" fmla="*/ 115047 w 134675"/>
                <a:gd name="csY19" fmla="*/ 25301 h 99815"/>
                <a:gd name="csX20" fmla="*/ 86393 w 134675"/>
                <a:gd name="csY20" fmla="*/ 71 h 99815"/>
                <a:gd name="csX21" fmla="*/ 49142 w 134675"/>
                <a:gd name="csY21" fmla="*/ 20211 h 99815"/>
                <a:gd name="csX22" fmla="*/ 25557 w 134675"/>
                <a:gd name="csY22" fmla="*/ 71 h 99815"/>
                <a:gd name="csX23" fmla="*/ 8144 w 134675"/>
                <a:gd name="csY23" fmla="*/ 12022 h 99815"/>
                <a:gd name="csX24" fmla="*/ 209 w 134675"/>
                <a:gd name="csY24" fmla="*/ 33933 h 99815"/>
                <a:gd name="csX25" fmla="*/ 3956 w 134675"/>
                <a:gd name="csY25" fmla="*/ 36810 h 99815"/>
                <a:gd name="csX26" fmla="*/ 8806 w 134675"/>
                <a:gd name="csY26" fmla="*/ 30170 h 99815"/>
                <a:gd name="csX27" fmla="*/ 24896 w 134675"/>
                <a:gd name="csY27" fmla="*/ 6268 h 99815"/>
                <a:gd name="csX28" fmla="*/ 32170 w 134675"/>
                <a:gd name="csY28" fmla="*/ 17112 h 99815"/>
                <a:gd name="csX29" fmla="*/ 28643 w 134675"/>
                <a:gd name="csY29" fmla="*/ 35482 h 99815"/>
                <a:gd name="csX30" fmla="*/ 23794 w 134675"/>
                <a:gd name="csY30" fmla="*/ 55401 h 99815"/>
                <a:gd name="csX31" fmla="*/ 16741 w 134675"/>
                <a:gd name="csY31" fmla="*/ 83730 h 998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</a:cxnLst>
              <a:rect l="l" t="t" r="r" b="b"/>
              <a:pathLst>
                <a:path w="134675" h="99815">
                  <a:moveTo>
                    <a:pt x="16741" y="83730"/>
                  </a:moveTo>
                  <a:cubicBezTo>
                    <a:pt x="15859" y="86607"/>
                    <a:pt x="14536" y="92140"/>
                    <a:pt x="14536" y="92804"/>
                  </a:cubicBezTo>
                  <a:cubicBezTo>
                    <a:pt x="14536" y="97673"/>
                    <a:pt x="18504" y="99887"/>
                    <a:pt x="22031" y="99887"/>
                  </a:cubicBezTo>
                  <a:cubicBezTo>
                    <a:pt x="25998" y="99887"/>
                    <a:pt x="29525" y="97009"/>
                    <a:pt x="30627" y="95018"/>
                  </a:cubicBezTo>
                  <a:cubicBezTo>
                    <a:pt x="31729" y="93026"/>
                    <a:pt x="33492" y="85943"/>
                    <a:pt x="34595" y="81296"/>
                  </a:cubicBezTo>
                  <a:cubicBezTo>
                    <a:pt x="35697" y="77090"/>
                    <a:pt x="38121" y="66910"/>
                    <a:pt x="39444" y="61377"/>
                  </a:cubicBezTo>
                  <a:cubicBezTo>
                    <a:pt x="40766" y="56508"/>
                    <a:pt x="42089" y="51639"/>
                    <a:pt x="43191" y="46548"/>
                  </a:cubicBezTo>
                  <a:cubicBezTo>
                    <a:pt x="45615" y="37474"/>
                    <a:pt x="46056" y="35703"/>
                    <a:pt x="52448" y="26629"/>
                  </a:cubicBezTo>
                  <a:cubicBezTo>
                    <a:pt x="58620" y="17776"/>
                    <a:pt x="68980" y="6268"/>
                    <a:pt x="85511" y="6268"/>
                  </a:cubicBezTo>
                  <a:cubicBezTo>
                    <a:pt x="98295" y="6268"/>
                    <a:pt x="98516" y="17555"/>
                    <a:pt x="98516" y="21760"/>
                  </a:cubicBezTo>
                  <a:cubicBezTo>
                    <a:pt x="98516" y="35039"/>
                    <a:pt x="89038" y="59606"/>
                    <a:pt x="85511" y="68902"/>
                  </a:cubicBezTo>
                  <a:cubicBezTo>
                    <a:pt x="83087" y="75099"/>
                    <a:pt x="82205" y="77090"/>
                    <a:pt x="82205" y="80853"/>
                  </a:cubicBezTo>
                  <a:cubicBezTo>
                    <a:pt x="82205" y="92583"/>
                    <a:pt x="91903" y="99887"/>
                    <a:pt x="103145" y="99887"/>
                  </a:cubicBezTo>
                  <a:cubicBezTo>
                    <a:pt x="125187" y="99887"/>
                    <a:pt x="134885" y="69344"/>
                    <a:pt x="134885" y="66024"/>
                  </a:cubicBezTo>
                  <a:cubicBezTo>
                    <a:pt x="134885" y="63147"/>
                    <a:pt x="132020" y="63147"/>
                    <a:pt x="131358" y="63147"/>
                  </a:cubicBezTo>
                  <a:cubicBezTo>
                    <a:pt x="128272" y="63147"/>
                    <a:pt x="128052" y="64475"/>
                    <a:pt x="127170" y="66910"/>
                  </a:cubicBezTo>
                  <a:cubicBezTo>
                    <a:pt x="122101" y="84615"/>
                    <a:pt x="112623" y="93690"/>
                    <a:pt x="103806" y="93690"/>
                  </a:cubicBezTo>
                  <a:cubicBezTo>
                    <a:pt x="99177" y="93690"/>
                    <a:pt x="98295" y="90591"/>
                    <a:pt x="98295" y="85943"/>
                  </a:cubicBezTo>
                  <a:cubicBezTo>
                    <a:pt x="98295" y="80853"/>
                    <a:pt x="99398" y="77976"/>
                    <a:pt x="103365" y="68016"/>
                  </a:cubicBezTo>
                  <a:cubicBezTo>
                    <a:pt x="106010" y="61155"/>
                    <a:pt x="115047" y="37695"/>
                    <a:pt x="115047" y="25301"/>
                  </a:cubicBezTo>
                  <a:cubicBezTo>
                    <a:pt x="115047" y="3833"/>
                    <a:pt x="98075" y="71"/>
                    <a:pt x="86393" y="71"/>
                  </a:cubicBezTo>
                  <a:cubicBezTo>
                    <a:pt x="68098" y="71"/>
                    <a:pt x="55755" y="11358"/>
                    <a:pt x="49142" y="20211"/>
                  </a:cubicBezTo>
                  <a:cubicBezTo>
                    <a:pt x="47599" y="4940"/>
                    <a:pt x="34595" y="71"/>
                    <a:pt x="25557" y="71"/>
                  </a:cubicBezTo>
                  <a:cubicBezTo>
                    <a:pt x="16079" y="71"/>
                    <a:pt x="11010" y="6932"/>
                    <a:pt x="8144" y="12022"/>
                  </a:cubicBezTo>
                  <a:cubicBezTo>
                    <a:pt x="3295" y="20211"/>
                    <a:pt x="209" y="32826"/>
                    <a:pt x="209" y="33933"/>
                  </a:cubicBezTo>
                  <a:cubicBezTo>
                    <a:pt x="209" y="36810"/>
                    <a:pt x="3295" y="36810"/>
                    <a:pt x="3956" y="36810"/>
                  </a:cubicBezTo>
                  <a:cubicBezTo>
                    <a:pt x="7042" y="36810"/>
                    <a:pt x="7263" y="36146"/>
                    <a:pt x="8806" y="30170"/>
                  </a:cubicBezTo>
                  <a:cubicBezTo>
                    <a:pt x="12112" y="17112"/>
                    <a:pt x="16300" y="6268"/>
                    <a:pt x="24896" y="6268"/>
                  </a:cubicBezTo>
                  <a:cubicBezTo>
                    <a:pt x="30627" y="6268"/>
                    <a:pt x="32170" y="11137"/>
                    <a:pt x="32170" y="17112"/>
                  </a:cubicBezTo>
                  <a:cubicBezTo>
                    <a:pt x="32170" y="21317"/>
                    <a:pt x="30186" y="29506"/>
                    <a:pt x="28643" y="35482"/>
                  </a:cubicBezTo>
                  <a:cubicBezTo>
                    <a:pt x="27100" y="41458"/>
                    <a:pt x="24896" y="50532"/>
                    <a:pt x="23794" y="55401"/>
                  </a:cubicBezTo>
                  <a:lnTo>
                    <a:pt x="16741" y="83730"/>
                  </a:ln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DBE63F43-D1DD-4552-A341-BDCCDBC6EA3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027157" y="6723510"/>
              <a:ext cx="118144" cy="118406"/>
            </a:xfrm>
            <a:custGeom>
              <a:avLst/>
              <a:gdLst>
                <a:gd name="csX0" fmla="*/ 115273 w 118144"/>
                <a:gd name="csY0" fmla="*/ 10915 h 118406"/>
                <a:gd name="csX1" fmla="*/ 118359 w 118144"/>
                <a:gd name="csY1" fmla="*/ 5604 h 118406"/>
                <a:gd name="csX2" fmla="*/ 113068 w 118144"/>
                <a:gd name="csY2" fmla="*/ 71 h 118406"/>
                <a:gd name="csX3" fmla="*/ 107558 w 118144"/>
                <a:gd name="csY3" fmla="*/ 3390 h 118406"/>
                <a:gd name="csX4" fmla="*/ 59286 w 118144"/>
                <a:gd name="csY4" fmla="*/ 51638 h 118406"/>
                <a:gd name="csX5" fmla="*/ 10794 w 118144"/>
                <a:gd name="csY5" fmla="*/ 3169 h 118406"/>
                <a:gd name="csX6" fmla="*/ 5725 w 118144"/>
                <a:gd name="csY6" fmla="*/ 71 h 118406"/>
                <a:gd name="csX7" fmla="*/ 214 w 118144"/>
                <a:gd name="csY7" fmla="*/ 5604 h 118406"/>
                <a:gd name="csX8" fmla="*/ 3520 w 118144"/>
                <a:gd name="csY8" fmla="*/ 10915 h 118406"/>
                <a:gd name="csX9" fmla="*/ 51572 w 118144"/>
                <a:gd name="csY9" fmla="*/ 59163 h 118406"/>
                <a:gd name="csX10" fmla="*/ 3520 w 118144"/>
                <a:gd name="csY10" fmla="*/ 107411 h 118406"/>
                <a:gd name="csX11" fmla="*/ 214 w 118144"/>
                <a:gd name="csY11" fmla="*/ 112945 h 118406"/>
                <a:gd name="csX12" fmla="*/ 5725 w 118144"/>
                <a:gd name="csY12" fmla="*/ 118478 h 118406"/>
                <a:gd name="csX13" fmla="*/ 10794 w 118144"/>
                <a:gd name="csY13" fmla="*/ 115379 h 118406"/>
                <a:gd name="csX14" fmla="*/ 59286 w 118144"/>
                <a:gd name="csY14" fmla="*/ 66910 h 118406"/>
                <a:gd name="csX15" fmla="*/ 109542 w 118144"/>
                <a:gd name="csY15" fmla="*/ 117371 h 118406"/>
                <a:gd name="csX16" fmla="*/ 113068 w 118144"/>
                <a:gd name="csY16" fmla="*/ 118478 h 118406"/>
                <a:gd name="csX17" fmla="*/ 118359 w 118144"/>
                <a:gd name="csY17" fmla="*/ 112945 h 118406"/>
                <a:gd name="csX18" fmla="*/ 117256 w 118144"/>
                <a:gd name="csY18" fmla="*/ 110067 h 118406"/>
                <a:gd name="csX19" fmla="*/ 67001 w 118144"/>
                <a:gd name="csY19" fmla="*/ 59385 h 118406"/>
                <a:gd name="csX20" fmla="*/ 115273 w 118144"/>
                <a:gd name="csY20" fmla="*/ 10915 h 11840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</a:cxnLst>
              <a:rect l="l" t="t" r="r" b="b"/>
              <a:pathLst>
                <a:path w="118144" h="118406">
                  <a:moveTo>
                    <a:pt x="115273" y="10915"/>
                  </a:moveTo>
                  <a:cubicBezTo>
                    <a:pt x="117697" y="8481"/>
                    <a:pt x="118359" y="7153"/>
                    <a:pt x="118359" y="5604"/>
                  </a:cubicBezTo>
                  <a:cubicBezTo>
                    <a:pt x="118359" y="2062"/>
                    <a:pt x="115493" y="71"/>
                    <a:pt x="113068" y="71"/>
                  </a:cubicBezTo>
                  <a:cubicBezTo>
                    <a:pt x="110864" y="71"/>
                    <a:pt x="110203" y="735"/>
                    <a:pt x="107558" y="3390"/>
                  </a:cubicBezTo>
                  <a:lnTo>
                    <a:pt x="59286" y="51638"/>
                  </a:lnTo>
                  <a:lnTo>
                    <a:pt x="10794" y="3169"/>
                  </a:lnTo>
                  <a:cubicBezTo>
                    <a:pt x="8590" y="956"/>
                    <a:pt x="7708" y="71"/>
                    <a:pt x="5725" y="71"/>
                  </a:cubicBezTo>
                  <a:cubicBezTo>
                    <a:pt x="2639" y="71"/>
                    <a:pt x="214" y="2505"/>
                    <a:pt x="214" y="5604"/>
                  </a:cubicBezTo>
                  <a:cubicBezTo>
                    <a:pt x="214" y="7596"/>
                    <a:pt x="875" y="8259"/>
                    <a:pt x="3520" y="10915"/>
                  </a:cubicBezTo>
                  <a:lnTo>
                    <a:pt x="51572" y="59163"/>
                  </a:lnTo>
                  <a:lnTo>
                    <a:pt x="3520" y="107411"/>
                  </a:lnTo>
                  <a:cubicBezTo>
                    <a:pt x="435" y="110510"/>
                    <a:pt x="214" y="111617"/>
                    <a:pt x="214" y="112945"/>
                  </a:cubicBezTo>
                  <a:cubicBezTo>
                    <a:pt x="214" y="116043"/>
                    <a:pt x="2639" y="118478"/>
                    <a:pt x="5725" y="118478"/>
                  </a:cubicBezTo>
                  <a:cubicBezTo>
                    <a:pt x="7708" y="118478"/>
                    <a:pt x="8370" y="117814"/>
                    <a:pt x="10794" y="115379"/>
                  </a:cubicBezTo>
                  <a:lnTo>
                    <a:pt x="59286" y="66910"/>
                  </a:lnTo>
                  <a:lnTo>
                    <a:pt x="109542" y="117371"/>
                  </a:lnTo>
                  <a:cubicBezTo>
                    <a:pt x="110644" y="118035"/>
                    <a:pt x="111746" y="118478"/>
                    <a:pt x="113068" y="118478"/>
                  </a:cubicBezTo>
                  <a:cubicBezTo>
                    <a:pt x="115493" y="118478"/>
                    <a:pt x="118359" y="116486"/>
                    <a:pt x="118359" y="112945"/>
                  </a:cubicBezTo>
                  <a:cubicBezTo>
                    <a:pt x="118359" y="111174"/>
                    <a:pt x="117918" y="110731"/>
                    <a:pt x="117256" y="110067"/>
                  </a:cubicBezTo>
                  <a:cubicBezTo>
                    <a:pt x="116816" y="109182"/>
                    <a:pt x="74054" y="66246"/>
                    <a:pt x="67001" y="59385"/>
                  </a:cubicBezTo>
                  <a:lnTo>
                    <a:pt x="115273" y="10915"/>
                  </a:ln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42A43CB3-FA36-EB14-7A08-8BEDDD21814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195085" y="6740552"/>
              <a:ext cx="202344" cy="99815"/>
            </a:xfrm>
            <a:custGeom>
              <a:avLst/>
              <a:gdLst>
                <a:gd name="csX0" fmla="*/ 85522 w 202344"/>
                <a:gd name="csY0" fmla="*/ 79746 h 99815"/>
                <a:gd name="csX1" fmla="*/ 82437 w 202344"/>
                <a:gd name="csY1" fmla="*/ 92804 h 99815"/>
                <a:gd name="csX2" fmla="*/ 89931 w 202344"/>
                <a:gd name="csY2" fmla="*/ 99887 h 99815"/>
                <a:gd name="csX3" fmla="*/ 98527 w 202344"/>
                <a:gd name="csY3" fmla="*/ 95018 h 99815"/>
                <a:gd name="csX4" fmla="*/ 102495 w 202344"/>
                <a:gd name="csY4" fmla="*/ 81296 h 99815"/>
                <a:gd name="csX5" fmla="*/ 107344 w 202344"/>
                <a:gd name="csY5" fmla="*/ 61377 h 99815"/>
                <a:gd name="csX6" fmla="*/ 111091 w 202344"/>
                <a:gd name="csY6" fmla="*/ 46548 h 99815"/>
                <a:gd name="csX7" fmla="*/ 117924 w 202344"/>
                <a:gd name="csY7" fmla="*/ 29728 h 99815"/>
                <a:gd name="csX8" fmla="*/ 153191 w 202344"/>
                <a:gd name="csY8" fmla="*/ 6268 h 99815"/>
                <a:gd name="csX9" fmla="*/ 166196 w 202344"/>
                <a:gd name="csY9" fmla="*/ 21760 h 99815"/>
                <a:gd name="csX10" fmla="*/ 153191 w 202344"/>
                <a:gd name="csY10" fmla="*/ 68902 h 99815"/>
                <a:gd name="csX11" fmla="*/ 149885 w 202344"/>
                <a:gd name="csY11" fmla="*/ 80853 h 99815"/>
                <a:gd name="csX12" fmla="*/ 170824 w 202344"/>
                <a:gd name="csY12" fmla="*/ 99887 h 99815"/>
                <a:gd name="csX13" fmla="*/ 202565 w 202344"/>
                <a:gd name="csY13" fmla="*/ 66024 h 99815"/>
                <a:gd name="csX14" fmla="*/ 199038 w 202344"/>
                <a:gd name="csY14" fmla="*/ 63147 h 99815"/>
                <a:gd name="csX15" fmla="*/ 194850 w 202344"/>
                <a:gd name="csY15" fmla="*/ 66910 h 99815"/>
                <a:gd name="csX16" fmla="*/ 171486 w 202344"/>
                <a:gd name="csY16" fmla="*/ 93690 h 99815"/>
                <a:gd name="csX17" fmla="*/ 165975 w 202344"/>
                <a:gd name="csY17" fmla="*/ 85943 h 99815"/>
                <a:gd name="csX18" fmla="*/ 171045 w 202344"/>
                <a:gd name="csY18" fmla="*/ 68016 h 99815"/>
                <a:gd name="csX19" fmla="*/ 182727 w 202344"/>
                <a:gd name="csY19" fmla="*/ 25301 h 99815"/>
                <a:gd name="csX20" fmla="*/ 174571 w 202344"/>
                <a:gd name="csY20" fmla="*/ 6046 h 99815"/>
                <a:gd name="csX21" fmla="*/ 154073 w 202344"/>
                <a:gd name="csY21" fmla="*/ 71 h 99815"/>
                <a:gd name="csX22" fmla="*/ 115058 w 202344"/>
                <a:gd name="csY22" fmla="*/ 22424 h 99815"/>
                <a:gd name="csX23" fmla="*/ 86404 w 202344"/>
                <a:gd name="csY23" fmla="*/ 71 h 99815"/>
                <a:gd name="csX24" fmla="*/ 49153 w 202344"/>
                <a:gd name="csY24" fmla="*/ 20211 h 99815"/>
                <a:gd name="csX25" fmla="*/ 25569 w 202344"/>
                <a:gd name="csY25" fmla="*/ 71 h 99815"/>
                <a:gd name="csX26" fmla="*/ 8155 w 202344"/>
                <a:gd name="csY26" fmla="*/ 12022 h 99815"/>
                <a:gd name="csX27" fmla="*/ 220 w 202344"/>
                <a:gd name="csY27" fmla="*/ 33933 h 99815"/>
                <a:gd name="csX28" fmla="*/ 3967 w 202344"/>
                <a:gd name="csY28" fmla="*/ 36810 h 99815"/>
                <a:gd name="csX29" fmla="*/ 8817 w 202344"/>
                <a:gd name="csY29" fmla="*/ 30170 h 99815"/>
                <a:gd name="csX30" fmla="*/ 24907 w 202344"/>
                <a:gd name="csY30" fmla="*/ 6268 h 99815"/>
                <a:gd name="csX31" fmla="*/ 32181 w 202344"/>
                <a:gd name="csY31" fmla="*/ 17112 h 99815"/>
                <a:gd name="csX32" fmla="*/ 28654 w 202344"/>
                <a:gd name="csY32" fmla="*/ 35482 h 99815"/>
                <a:gd name="csX33" fmla="*/ 23805 w 202344"/>
                <a:gd name="csY33" fmla="*/ 55401 h 99815"/>
                <a:gd name="csX34" fmla="*/ 16752 w 202344"/>
                <a:gd name="csY34" fmla="*/ 83730 h 99815"/>
                <a:gd name="csX35" fmla="*/ 14548 w 202344"/>
                <a:gd name="csY35" fmla="*/ 92804 h 99815"/>
                <a:gd name="csX36" fmla="*/ 22042 w 202344"/>
                <a:gd name="csY36" fmla="*/ 99887 h 99815"/>
                <a:gd name="csX37" fmla="*/ 30638 w 202344"/>
                <a:gd name="csY37" fmla="*/ 95018 h 99815"/>
                <a:gd name="csX38" fmla="*/ 34606 w 202344"/>
                <a:gd name="csY38" fmla="*/ 81296 h 99815"/>
                <a:gd name="csX39" fmla="*/ 39455 w 202344"/>
                <a:gd name="csY39" fmla="*/ 61377 h 99815"/>
                <a:gd name="csX40" fmla="*/ 43202 w 202344"/>
                <a:gd name="csY40" fmla="*/ 46548 h 99815"/>
                <a:gd name="csX41" fmla="*/ 52460 w 202344"/>
                <a:gd name="csY41" fmla="*/ 26629 h 99815"/>
                <a:gd name="csX42" fmla="*/ 85522 w 202344"/>
                <a:gd name="csY42" fmla="*/ 6268 h 99815"/>
                <a:gd name="csX43" fmla="*/ 98527 w 202344"/>
                <a:gd name="csY43" fmla="*/ 21760 h 99815"/>
                <a:gd name="csX44" fmla="*/ 94780 w 202344"/>
                <a:gd name="csY44" fmla="*/ 42564 h 99815"/>
                <a:gd name="csX45" fmla="*/ 85522 w 202344"/>
                <a:gd name="csY45" fmla="*/ 79746 h 998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</a:cxnLst>
              <a:rect l="l" t="t" r="r" b="b"/>
              <a:pathLst>
                <a:path w="202344" h="99815">
                  <a:moveTo>
                    <a:pt x="85522" y="79746"/>
                  </a:moveTo>
                  <a:cubicBezTo>
                    <a:pt x="84420" y="84173"/>
                    <a:pt x="82437" y="91698"/>
                    <a:pt x="82437" y="92804"/>
                  </a:cubicBezTo>
                  <a:cubicBezTo>
                    <a:pt x="82437" y="97673"/>
                    <a:pt x="86404" y="99887"/>
                    <a:pt x="89931" y="99887"/>
                  </a:cubicBezTo>
                  <a:cubicBezTo>
                    <a:pt x="93898" y="99887"/>
                    <a:pt x="97425" y="97009"/>
                    <a:pt x="98527" y="95018"/>
                  </a:cubicBezTo>
                  <a:cubicBezTo>
                    <a:pt x="99629" y="93026"/>
                    <a:pt x="101393" y="85943"/>
                    <a:pt x="102495" y="81296"/>
                  </a:cubicBezTo>
                  <a:cubicBezTo>
                    <a:pt x="103597" y="77090"/>
                    <a:pt x="106021" y="66910"/>
                    <a:pt x="107344" y="61377"/>
                  </a:cubicBezTo>
                  <a:cubicBezTo>
                    <a:pt x="108666" y="56508"/>
                    <a:pt x="109989" y="51639"/>
                    <a:pt x="111091" y="46548"/>
                  </a:cubicBezTo>
                  <a:cubicBezTo>
                    <a:pt x="113516" y="37031"/>
                    <a:pt x="113516" y="36589"/>
                    <a:pt x="117924" y="29728"/>
                  </a:cubicBezTo>
                  <a:cubicBezTo>
                    <a:pt x="124977" y="18883"/>
                    <a:pt x="135998" y="6268"/>
                    <a:pt x="153191" y="6268"/>
                  </a:cubicBezTo>
                  <a:cubicBezTo>
                    <a:pt x="165534" y="6268"/>
                    <a:pt x="166196" y="16448"/>
                    <a:pt x="166196" y="21760"/>
                  </a:cubicBezTo>
                  <a:cubicBezTo>
                    <a:pt x="166196" y="35039"/>
                    <a:pt x="156718" y="59606"/>
                    <a:pt x="153191" y="68902"/>
                  </a:cubicBezTo>
                  <a:cubicBezTo>
                    <a:pt x="150766" y="75099"/>
                    <a:pt x="149885" y="77090"/>
                    <a:pt x="149885" y="80853"/>
                  </a:cubicBezTo>
                  <a:cubicBezTo>
                    <a:pt x="149885" y="92583"/>
                    <a:pt x="159583" y="99887"/>
                    <a:pt x="170824" y="99887"/>
                  </a:cubicBezTo>
                  <a:cubicBezTo>
                    <a:pt x="192866" y="99887"/>
                    <a:pt x="202565" y="69344"/>
                    <a:pt x="202565" y="66024"/>
                  </a:cubicBezTo>
                  <a:cubicBezTo>
                    <a:pt x="202565" y="63147"/>
                    <a:pt x="199699" y="63147"/>
                    <a:pt x="199038" y="63147"/>
                  </a:cubicBezTo>
                  <a:cubicBezTo>
                    <a:pt x="195952" y="63147"/>
                    <a:pt x="195732" y="64475"/>
                    <a:pt x="194850" y="66910"/>
                  </a:cubicBezTo>
                  <a:cubicBezTo>
                    <a:pt x="189780" y="84615"/>
                    <a:pt x="180302" y="93690"/>
                    <a:pt x="171486" y="93690"/>
                  </a:cubicBezTo>
                  <a:cubicBezTo>
                    <a:pt x="166857" y="93690"/>
                    <a:pt x="165975" y="90591"/>
                    <a:pt x="165975" y="85943"/>
                  </a:cubicBezTo>
                  <a:cubicBezTo>
                    <a:pt x="165975" y="80853"/>
                    <a:pt x="167077" y="77976"/>
                    <a:pt x="171045" y="68016"/>
                  </a:cubicBezTo>
                  <a:cubicBezTo>
                    <a:pt x="173690" y="61155"/>
                    <a:pt x="182727" y="37695"/>
                    <a:pt x="182727" y="25301"/>
                  </a:cubicBezTo>
                  <a:cubicBezTo>
                    <a:pt x="182727" y="21760"/>
                    <a:pt x="182727" y="12465"/>
                    <a:pt x="174571" y="6046"/>
                  </a:cubicBezTo>
                  <a:cubicBezTo>
                    <a:pt x="170824" y="3169"/>
                    <a:pt x="164432" y="71"/>
                    <a:pt x="154073" y="71"/>
                  </a:cubicBezTo>
                  <a:cubicBezTo>
                    <a:pt x="134235" y="71"/>
                    <a:pt x="122112" y="13129"/>
                    <a:pt x="115058" y="22424"/>
                  </a:cubicBezTo>
                  <a:cubicBezTo>
                    <a:pt x="113295" y="3612"/>
                    <a:pt x="97645" y="71"/>
                    <a:pt x="86404" y="71"/>
                  </a:cubicBezTo>
                  <a:cubicBezTo>
                    <a:pt x="68109" y="71"/>
                    <a:pt x="55766" y="11358"/>
                    <a:pt x="49153" y="20211"/>
                  </a:cubicBezTo>
                  <a:cubicBezTo>
                    <a:pt x="47610" y="4940"/>
                    <a:pt x="34606" y="71"/>
                    <a:pt x="25569" y="71"/>
                  </a:cubicBezTo>
                  <a:cubicBezTo>
                    <a:pt x="16091" y="71"/>
                    <a:pt x="11021" y="6932"/>
                    <a:pt x="8155" y="12022"/>
                  </a:cubicBezTo>
                  <a:cubicBezTo>
                    <a:pt x="3306" y="20211"/>
                    <a:pt x="220" y="32826"/>
                    <a:pt x="220" y="33933"/>
                  </a:cubicBezTo>
                  <a:cubicBezTo>
                    <a:pt x="220" y="36810"/>
                    <a:pt x="3306" y="36810"/>
                    <a:pt x="3967" y="36810"/>
                  </a:cubicBezTo>
                  <a:cubicBezTo>
                    <a:pt x="7053" y="36810"/>
                    <a:pt x="7274" y="36146"/>
                    <a:pt x="8817" y="30170"/>
                  </a:cubicBezTo>
                  <a:cubicBezTo>
                    <a:pt x="12123" y="17112"/>
                    <a:pt x="16311" y="6268"/>
                    <a:pt x="24907" y="6268"/>
                  </a:cubicBezTo>
                  <a:cubicBezTo>
                    <a:pt x="30638" y="6268"/>
                    <a:pt x="32181" y="11137"/>
                    <a:pt x="32181" y="17112"/>
                  </a:cubicBezTo>
                  <a:cubicBezTo>
                    <a:pt x="32181" y="21317"/>
                    <a:pt x="30197" y="29506"/>
                    <a:pt x="28654" y="35482"/>
                  </a:cubicBezTo>
                  <a:cubicBezTo>
                    <a:pt x="27111" y="41458"/>
                    <a:pt x="24907" y="50532"/>
                    <a:pt x="23805" y="55401"/>
                  </a:cubicBezTo>
                  <a:lnTo>
                    <a:pt x="16752" y="83730"/>
                  </a:lnTo>
                  <a:cubicBezTo>
                    <a:pt x="15870" y="86607"/>
                    <a:pt x="14548" y="92140"/>
                    <a:pt x="14548" y="92804"/>
                  </a:cubicBezTo>
                  <a:cubicBezTo>
                    <a:pt x="14548" y="97673"/>
                    <a:pt x="18515" y="99887"/>
                    <a:pt x="22042" y="99887"/>
                  </a:cubicBezTo>
                  <a:cubicBezTo>
                    <a:pt x="26009" y="99887"/>
                    <a:pt x="29536" y="97009"/>
                    <a:pt x="30638" y="95018"/>
                  </a:cubicBezTo>
                  <a:cubicBezTo>
                    <a:pt x="31740" y="93026"/>
                    <a:pt x="33504" y="85943"/>
                    <a:pt x="34606" y="81296"/>
                  </a:cubicBezTo>
                  <a:cubicBezTo>
                    <a:pt x="35708" y="77090"/>
                    <a:pt x="38132" y="66910"/>
                    <a:pt x="39455" y="61377"/>
                  </a:cubicBezTo>
                  <a:cubicBezTo>
                    <a:pt x="40777" y="56508"/>
                    <a:pt x="42100" y="51639"/>
                    <a:pt x="43202" y="46548"/>
                  </a:cubicBezTo>
                  <a:cubicBezTo>
                    <a:pt x="45627" y="37474"/>
                    <a:pt x="46067" y="35703"/>
                    <a:pt x="52460" y="26629"/>
                  </a:cubicBezTo>
                  <a:cubicBezTo>
                    <a:pt x="58631" y="17776"/>
                    <a:pt x="68991" y="6268"/>
                    <a:pt x="85522" y="6268"/>
                  </a:cubicBezTo>
                  <a:cubicBezTo>
                    <a:pt x="98307" y="6268"/>
                    <a:pt x="98527" y="17555"/>
                    <a:pt x="98527" y="21760"/>
                  </a:cubicBezTo>
                  <a:cubicBezTo>
                    <a:pt x="98527" y="27293"/>
                    <a:pt x="97866" y="30170"/>
                    <a:pt x="94780" y="42564"/>
                  </a:cubicBezTo>
                  <a:lnTo>
                    <a:pt x="85522" y="79746"/>
                  </a:ln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6631BFF1-C257-5C84-A3B5-76CA02ECE93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50994" y="6935186"/>
              <a:ext cx="36841" cy="94535"/>
            </a:xfrm>
            <a:custGeom>
              <a:avLst/>
              <a:gdLst>
                <a:gd name="csX0" fmla="*/ 37069 w 36841"/>
                <a:gd name="csY0" fmla="*/ 33273 h 94535"/>
                <a:gd name="csX1" fmla="*/ 16917 w 36841"/>
                <a:gd name="csY1" fmla="*/ 75 h 94535"/>
                <a:gd name="csX2" fmla="*/ 228 w 36841"/>
                <a:gd name="csY2" fmla="*/ 16832 h 94535"/>
                <a:gd name="csX3" fmla="*/ 16917 w 36841"/>
                <a:gd name="csY3" fmla="*/ 33589 h 94535"/>
                <a:gd name="csX4" fmla="*/ 27938 w 36841"/>
                <a:gd name="csY4" fmla="*/ 29479 h 94535"/>
                <a:gd name="csX5" fmla="*/ 29512 w 36841"/>
                <a:gd name="csY5" fmla="*/ 28530 h 94535"/>
                <a:gd name="csX6" fmla="*/ 30142 w 36841"/>
                <a:gd name="csY6" fmla="*/ 33273 h 94535"/>
                <a:gd name="csX7" fmla="*/ 8730 w 36841"/>
                <a:gd name="csY7" fmla="*/ 86074 h 94535"/>
                <a:gd name="csX8" fmla="*/ 5266 w 36841"/>
                <a:gd name="csY8" fmla="*/ 91133 h 94535"/>
                <a:gd name="csX9" fmla="*/ 8415 w 36841"/>
                <a:gd name="csY9" fmla="*/ 94611 h 94535"/>
                <a:gd name="csX10" fmla="*/ 37069 w 36841"/>
                <a:gd name="csY10" fmla="*/ 33273 h 94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36841" h="94535">
                  <a:moveTo>
                    <a:pt x="37069" y="33273"/>
                  </a:moveTo>
                  <a:cubicBezTo>
                    <a:pt x="37069" y="12405"/>
                    <a:pt x="29197" y="75"/>
                    <a:pt x="16917" y="75"/>
                  </a:cubicBezTo>
                  <a:cubicBezTo>
                    <a:pt x="6526" y="75"/>
                    <a:pt x="228" y="7979"/>
                    <a:pt x="228" y="16832"/>
                  </a:cubicBezTo>
                  <a:cubicBezTo>
                    <a:pt x="228" y="25369"/>
                    <a:pt x="6526" y="33589"/>
                    <a:pt x="16917" y="33589"/>
                  </a:cubicBezTo>
                  <a:cubicBezTo>
                    <a:pt x="20695" y="33589"/>
                    <a:pt x="24789" y="32324"/>
                    <a:pt x="27938" y="29479"/>
                  </a:cubicBezTo>
                  <a:cubicBezTo>
                    <a:pt x="28882" y="28846"/>
                    <a:pt x="29197" y="28530"/>
                    <a:pt x="29512" y="28530"/>
                  </a:cubicBezTo>
                  <a:cubicBezTo>
                    <a:pt x="29827" y="28530"/>
                    <a:pt x="30142" y="28846"/>
                    <a:pt x="30142" y="33273"/>
                  </a:cubicBezTo>
                  <a:cubicBezTo>
                    <a:pt x="30142" y="56670"/>
                    <a:pt x="19121" y="75640"/>
                    <a:pt x="8730" y="86074"/>
                  </a:cubicBezTo>
                  <a:cubicBezTo>
                    <a:pt x="5266" y="89552"/>
                    <a:pt x="5266" y="90184"/>
                    <a:pt x="5266" y="91133"/>
                  </a:cubicBezTo>
                  <a:cubicBezTo>
                    <a:pt x="5266" y="93346"/>
                    <a:pt x="6840" y="94611"/>
                    <a:pt x="8415" y="94611"/>
                  </a:cubicBezTo>
                  <a:cubicBezTo>
                    <a:pt x="11879" y="94611"/>
                    <a:pt x="37069" y="70265"/>
                    <a:pt x="37069" y="33273"/>
                  </a:cubicBez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24A24775-8D4E-59B4-62A4-FB51BD57DB0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627992" y="6746114"/>
              <a:ext cx="204044" cy="228593"/>
            </a:xfrm>
            <a:custGeom>
              <a:avLst/>
              <a:gdLst>
                <a:gd name="csX0" fmla="*/ 195462 w 204044"/>
                <a:gd name="csY0" fmla="*/ 10508 h 228593"/>
                <a:gd name="csX1" fmla="*/ 190109 w 204044"/>
                <a:gd name="csY1" fmla="*/ 75 h 228593"/>
                <a:gd name="csX2" fmla="*/ 184441 w 204044"/>
                <a:gd name="csY2" fmla="*/ 5766 h 228593"/>
                <a:gd name="csX3" fmla="*/ 174050 w 204044"/>
                <a:gd name="csY3" fmla="*/ 14619 h 228593"/>
                <a:gd name="csX4" fmla="*/ 145710 w 204044"/>
                <a:gd name="csY4" fmla="*/ 7031 h 228593"/>
                <a:gd name="csX5" fmla="*/ 111073 w 204044"/>
                <a:gd name="csY5" fmla="*/ 75 h 228593"/>
                <a:gd name="csX6" fmla="*/ 234 w 204044"/>
                <a:gd name="csY6" fmla="*/ 114213 h 228593"/>
                <a:gd name="csX7" fmla="*/ 111703 w 204044"/>
                <a:gd name="csY7" fmla="*/ 228668 h 228593"/>
                <a:gd name="csX8" fmla="*/ 173735 w 204044"/>
                <a:gd name="csY8" fmla="*/ 211279 h 228593"/>
                <a:gd name="csX9" fmla="*/ 204279 w 204044"/>
                <a:gd name="csY9" fmla="*/ 181874 h 228593"/>
                <a:gd name="csX10" fmla="*/ 197666 w 204044"/>
                <a:gd name="csY10" fmla="*/ 175551 h 228593"/>
                <a:gd name="csX11" fmla="*/ 191054 w 204044"/>
                <a:gd name="csY11" fmla="*/ 179977 h 228593"/>
                <a:gd name="csX12" fmla="*/ 116741 w 204044"/>
                <a:gd name="csY12" fmla="*/ 213492 h 228593"/>
                <a:gd name="csX13" fmla="*/ 55654 w 204044"/>
                <a:gd name="csY13" fmla="*/ 114846 h 228593"/>
                <a:gd name="csX14" fmla="*/ 112018 w 204044"/>
                <a:gd name="csY14" fmla="*/ 11141 h 228593"/>
                <a:gd name="csX15" fmla="*/ 184126 w 204044"/>
                <a:gd name="csY15" fmla="*/ 67736 h 228593"/>
                <a:gd name="csX16" fmla="*/ 190109 w 204044"/>
                <a:gd name="csY16" fmla="*/ 73743 h 228593"/>
                <a:gd name="csX17" fmla="*/ 195462 w 204044"/>
                <a:gd name="csY17" fmla="*/ 63309 h 228593"/>
                <a:gd name="csX18" fmla="*/ 195462 w 204044"/>
                <a:gd name="csY18" fmla="*/ 10508 h 228593"/>
                <a:gd name="csX19" fmla="*/ 184441 w 204044"/>
                <a:gd name="csY19" fmla="*/ 43074 h 228593"/>
                <a:gd name="csX20" fmla="*/ 168697 w 204044"/>
                <a:gd name="csY20" fmla="*/ 25369 h 228593"/>
                <a:gd name="csX21" fmla="*/ 174365 w 204044"/>
                <a:gd name="csY21" fmla="*/ 25685 h 228593"/>
                <a:gd name="csX22" fmla="*/ 184441 w 204044"/>
                <a:gd name="csY22" fmla="*/ 23472 h 228593"/>
                <a:gd name="csX23" fmla="*/ 184441 w 204044"/>
                <a:gd name="csY23" fmla="*/ 43074 h 228593"/>
                <a:gd name="csX24" fmla="*/ 72657 w 204044"/>
                <a:gd name="csY24" fmla="*/ 18413 h 228593"/>
                <a:gd name="csX25" fmla="*/ 44633 w 204044"/>
                <a:gd name="csY25" fmla="*/ 114846 h 228593"/>
                <a:gd name="csX26" fmla="*/ 77695 w 204044"/>
                <a:gd name="csY26" fmla="*/ 212543 h 228593"/>
                <a:gd name="csX27" fmla="*/ 11255 w 204044"/>
                <a:gd name="csY27" fmla="*/ 114530 h 228593"/>
                <a:gd name="csX28" fmla="*/ 72657 w 204044"/>
                <a:gd name="csY28" fmla="*/ 18097 h 228593"/>
                <a:gd name="csX29" fmla="*/ 72657 w 204044"/>
                <a:gd name="csY29" fmla="*/ 18413 h 22859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04044" h="228593">
                  <a:moveTo>
                    <a:pt x="195462" y="10508"/>
                  </a:moveTo>
                  <a:cubicBezTo>
                    <a:pt x="195462" y="5134"/>
                    <a:pt x="195462" y="75"/>
                    <a:pt x="190109" y="75"/>
                  </a:cubicBezTo>
                  <a:cubicBezTo>
                    <a:pt x="189794" y="75"/>
                    <a:pt x="185071" y="75"/>
                    <a:pt x="184441" y="5766"/>
                  </a:cubicBezTo>
                  <a:cubicBezTo>
                    <a:pt x="183496" y="14619"/>
                    <a:pt x="176254" y="14619"/>
                    <a:pt x="174050" y="14619"/>
                  </a:cubicBezTo>
                  <a:cubicBezTo>
                    <a:pt x="163029" y="14619"/>
                    <a:pt x="152008" y="9876"/>
                    <a:pt x="145710" y="7031"/>
                  </a:cubicBezTo>
                  <a:cubicBezTo>
                    <a:pt x="129651" y="75"/>
                    <a:pt x="116111" y="75"/>
                    <a:pt x="111073" y="75"/>
                  </a:cubicBezTo>
                  <a:cubicBezTo>
                    <a:pt x="58488" y="75"/>
                    <a:pt x="234" y="33273"/>
                    <a:pt x="234" y="114213"/>
                  </a:cubicBezTo>
                  <a:cubicBezTo>
                    <a:pt x="234" y="194838"/>
                    <a:pt x="57228" y="228668"/>
                    <a:pt x="111703" y="228668"/>
                  </a:cubicBezTo>
                  <a:cubicBezTo>
                    <a:pt x="128392" y="228668"/>
                    <a:pt x="150748" y="225190"/>
                    <a:pt x="173735" y="211279"/>
                  </a:cubicBezTo>
                  <a:cubicBezTo>
                    <a:pt x="188220" y="202110"/>
                    <a:pt x="204279" y="186301"/>
                    <a:pt x="204279" y="181874"/>
                  </a:cubicBezTo>
                  <a:cubicBezTo>
                    <a:pt x="204279" y="177448"/>
                    <a:pt x="199555" y="175551"/>
                    <a:pt x="197666" y="175551"/>
                  </a:cubicBezTo>
                  <a:cubicBezTo>
                    <a:pt x="195462" y="175551"/>
                    <a:pt x="194202" y="176500"/>
                    <a:pt x="191054" y="179977"/>
                  </a:cubicBezTo>
                  <a:cubicBezTo>
                    <a:pt x="172790" y="200845"/>
                    <a:pt x="144766" y="213492"/>
                    <a:pt x="116741" y="213492"/>
                  </a:cubicBezTo>
                  <a:cubicBezTo>
                    <a:pt x="67934" y="213492"/>
                    <a:pt x="55654" y="163853"/>
                    <a:pt x="55654" y="114846"/>
                  </a:cubicBezTo>
                  <a:cubicBezTo>
                    <a:pt x="55654" y="52560"/>
                    <a:pt x="78325" y="11141"/>
                    <a:pt x="112018" y="11141"/>
                  </a:cubicBezTo>
                  <a:cubicBezTo>
                    <a:pt x="135634" y="11141"/>
                    <a:pt x="173420" y="34221"/>
                    <a:pt x="184126" y="67736"/>
                  </a:cubicBezTo>
                  <a:cubicBezTo>
                    <a:pt x="185071" y="70581"/>
                    <a:pt x="186015" y="73743"/>
                    <a:pt x="190109" y="73743"/>
                  </a:cubicBezTo>
                  <a:cubicBezTo>
                    <a:pt x="195462" y="73743"/>
                    <a:pt x="195462" y="68684"/>
                    <a:pt x="195462" y="63309"/>
                  </a:cubicBezTo>
                  <a:lnTo>
                    <a:pt x="195462" y="10508"/>
                  </a:lnTo>
                  <a:close/>
                  <a:moveTo>
                    <a:pt x="184441" y="43074"/>
                  </a:moveTo>
                  <a:cubicBezTo>
                    <a:pt x="180662" y="37699"/>
                    <a:pt x="176569" y="33589"/>
                    <a:pt x="168697" y="25369"/>
                  </a:cubicBezTo>
                  <a:cubicBezTo>
                    <a:pt x="170271" y="25685"/>
                    <a:pt x="172790" y="25685"/>
                    <a:pt x="174365" y="25685"/>
                  </a:cubicBezTo>
                  <a:cubicBezTo>
                    <a:pt x="177828" y="25685"/>
                    <a:pt x="181922" y="25052"/>
                    <a:pt x="184441" y="23472"/>
                  </a:cubicBezTo>
                  <a:lnTo>
                    <a:pt x="184441" y="43074"/>
                  </a:lnTo>
                  <a:close/>
                  <a:moveTo>
                    <a:pt x="72657" y="18413"/>
                  </a:moveTo>
                  <a:cubicBezTo>
                    <a:pt x="65415" y="25685"/>
                    <a:pt x="44633" y="52876"/>
                    <a:pt x="44633" y="114846"/>
                  </a:cubicBezTo>
                  <a:cubicBezTo>
                    <a:pt x="44633" y="146147"/>
                    <a:pt x="49356" y="189779"/>
                    <a:pt x="77695" y="212543"/>
                  </a:cubicBezTo>
                  <a:cubicBezTo>
                    <a:pt x="26054" y="195786"/>
                    <a:pt x="11255" y="153103"/>
                    <a:pt x="11255" y="114530"/>
                  </a:cubicBezTo>
                  <a:cubicBezTo>
                    <a:pt x="11255" y="56354"/>
                    <a:pt x="43058" y="28214"/>
                    <a:pt x="72657" y="18097"/>
                  </a:cubicBezTo>
                  <a:lnTo>
                    <a:pt x="72657" y="18413"/>
                  </a:ln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17D7CFC9-A787-C7FE-0600-CECEA758BA7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870838" y="6935186"/>
              <a:ext cx="36841" cy="94535"/>
            </a:xfrm>
            <a:custGeom>
              <a:avLst/>
              <a:gdLst>
                <a:gd name="csX0" fmla="*/ 37083 w 36841"/>
                <a:gd name="csY0" fmla="*/ 33273 h 94535"/>
                <a:gd name="csX1" fmla="*/ 16930 w 36841"/>
                <a:gd name="csY1" fmla="*/ 75 h 94535"/>
                <a:gd name="csX2" fmla="*/ 241 w 36841"/>
                <a:gd name="csY2" fmla="*/ 16832 h 94535"/>
                <a:gd name="csX3" fmla="*/ 16930 w 36841"/>
                <a:gd name="csY3" fmla="*/ 33589 h 94535"/>
                <a:gd name="csX4" fmla="*/ 27951 w 36841"/>
                <a:gd name="csY4" fmla="*/ 29479 h 94535"/>
                <a:gd name="csX5" fmla="*/ 29525 w 36841"/>
                <a:gd name="csY5" fmla="*/ 28530 h 94535"/>
                <a:gd name="csX6" fmla="*/ 30155 w 36841"/>
                <a:gd name="csY6" fmla="*/ 33273 h 94535"/>
                <a:gd name="csX7" fmla="*/ 8743 w 36841"/>
                <a:gd name="csY7" fmla="*/ 86074 h 94535"/>
                <a:gd name="csX8" fmla="*/ 5279 w 36841"/>
                <a:gd name="csY8" fmla="*/ 91133 h 94535"/>
                <a:gd name="csX9" fmla="*/ 8428 w 36841"/>
                <a:gd name="csY9" fmla="*/ 94611 h 94535"/>
                <a:gd name="csX10" fmla="*/ 37083 w 36841"/>
                <a:gd name="csY10" fmla="*/ 33273 h 94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36841" h="94535">
                  <a:moveTo>
                    <a:pt x="37083" y="33273"/>
                  </a:moveTo>
                  <a:cubicBezTo>
                    <a:pt x="37083" y="12405"/>
                    <a:pt x="29211" y="75"/>
                    <a:pt x="16930" y="75"/>
                  </a:cubicBezTo>
                  <a:cubicBezTo>
                    <a:pt x="6539" y="75"/>
                    <a:pt x="241" y="7979"/>
                    <a:pt x="241" y="16832"/>
                  </a:cubicBezTo>
                  <a:cubicBezTo>
                    <a:pt x="241" y="25369"/>
                    <a:pt x="6539" y="33589"/>
                    <a:pt x="16930" y="33589"/>
                  </a:cubicBezTo>
                  <a:cubicBezTo>
                    <a:pt x="20709" y="33589"/>
                    <a:pt x="24802" y="32324"/>
                    <a:pt x="27951" y="29479"/>
                  </a:cubicBezTo>
                  <a:cubicBezTo>
                    <a:pt x="28896" y="28846"/>
                    <a:pt x="29211" y="28530"/>
                    <a:pt x="29525" y="28530"/>
                  </a:cubicBezTo>
                  <a:cubicBezTo>
                    <a:pt x="29840" y="28530"/>
                    <a:pt x="30155" y="28846"/>
                    <a:pt x="30155" y="33273"/>
                  </a:cubicBezTo>
                  <a:cubicBezTo>
                    <a:pt x="30155" y="56670"/>
                    <a:pt x="19134" y="75640"/>
                    <a:pt x="8743" y="86074"/>
                  </a:cubicBezTo>
                  <a:cubicBezTo>
                    <a:pt x="5279" y="89552"/>
                    <a:pt x="5279" y="90184"/>
                    <a:pt x="5279" y="91133"/>
                  </a:cubicBezTo>
                  <a:cubicBezTo>
                    <a:pt x="5279" y="93346"/>
                    <a:pt x="6854" y="94611"/>
                    <a:pt x="8428" y="94611"/>
                  </a:cubicBezTo>
                  <a:cubicBezTo>
                    <a:pt x="11892" y="94611"/>
                    <a:pt x="37083" y="70265"/>
                    <a:pt x="37083" y="33273"/>
                  </a:cubicBez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4C4A58B4-B9C3-B067-0593-77FE8B78F30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053818" y="6745798"/>
              <a:ext cx="139493" cy="229858"/>
            </a:xfrm>
            <a:custGeom>
              <a:avLst/>
              <a:gdLst>
                <a:gd name="csX0" fmla="*/ 92508 w 139493"/>
                <a:gd name="csY0" fmla="*/ 100302 h 229858"/>
                <a:gd name="csX1" fmla="*/ 52203 w 139493"/>
                <a:gd name="csY1" fmla="*/ 90500 h 229858"/>
                <a:gd name="csX2" fmla="*/ 20400 w 139493"/>
                <a:gd name="csY2" fmla="*/ 50346 h 229858"/>
                <a:gd name="csX3" fmla="*/ 61965 w 139493"/>
                <a:gd name="csY3" fmla="*/ 8928 h 229858"/>
                <a:gd name="csX4" fmla="*/ 123367 w 139493"/>
                <a:gd name="csY4" fmla="*/ 75008 h 229858"/>
                <a:gd name="csX5" fmla="*/ 127145 w 139493"/>
                <a:gd name="csY5" fmla="*/ 78802 h 229858"/>
                <a:gd name="csX6" fmla="*/ 131239 w 139493"/>
                <a:gd name="csY6" fmla="*/ 71214 h 229858"/>
                <a:gd name="csX7" fmla="*/ 131239 w 139493"/>
                <a:gd name="csY7" fmla="*/ 7663 h 229858"/>
                <a:gd name="csX8" fmla="*/ 127775 w 139493"/>
                <a:gd name="csY8" fmla="*/ 75 h 229858"/>
                <a:gd name="csX9" fmla="*/ 123052 w 139493"/>
                <a:gd name="csY9" fmla="*/ 4185 h 229858"/>
                <a:gd name="csX10" fmla="*/ 112031 w 139493"/>
                <a:gd name="csY10" fmla="*/ 22207 h 229858"/>
                <a:gd name="csX11" fmla="*/ 61650 w 139493"/>
                <a:gd name="csY11" fmla="*/ 75 h 229858"/>
                <a:gd name="csX12" fmla="*/ 247 w 139493"/>
                <a:gd name="csY12" fmla="*/ 61412 h 229858"/>
                <a:gd name="csX13" fmla="*/ 41497 w 139493"/>
                <a:gd name="csY13" fmla="*/ 119272 h 229858"/>
                <a:gd name="csX14" fmla="*/ 83062 w 139493"/>
                <a:gd name="csY14" fmla="*/ 129706 h 229858"/>
                <a:gd name="csX15" fmla="*/ 109827 w 139493"/>
                <a:gd name="csY15" fmla="*/ 145831 h 229858"/>
                <a:gd name="csX16" fmla="*/ 119588 w 139493"/>
                <a:gd name="csY16" fmla="*/ 174919 h 229858"/>
                <a:gd name="csX17" fmla="*/ 77394 w 139493"/>
                <a:gd name="csY17" fmla="*/ 220131 h 229858"/>
                <a:gd name="csX18" fmla="*/ 27642 w 139493"/>
                <a:gd name="csY18" fmla="*/ 203058 h 229858"/>
                <a:gd name="csX19" fmla="*/ 8119 w 139493"/>
                <a:gd name="csY19" fmla="*/ 154367 h 229858"/>
                <a:gd name="csX20" fmla="*/ 4341 w 139493"/>
                <a:gd name="csY20" fmla="*/ 151206 h 229858"/>
                <a:gd name="csX21" fmla="*/ 247 w 139493"/>
                <a:gd name="csY21" fmla="*/ 159110 h 229858"/>
                <a:gd name="csX22" fmla="*/ 247 w 139493"/>
                <a:gd name="csY22" fmla="*/ 222345 h 229858"/>
                <a:gd name="csX23" fmla="*/ 3711 w 139493"/>
                <a:gd name="csY23" fmla="*/ 229933 h 229858"/>
                <a:gd name="csX24" fmla="*/ 8434 w 139493"/>
                <a:gd name="csY24" fmla="*/ 225823 h 229858"/>
                <a:gd name="csX25" fmla="*/ 19770 w 139493"/>
                <a:gd name="csY25" fmla="*/ 207801 h 229858"/>
                <a:gd name="csX26" fmla="*/ 77709 w 139493"/>
                <a:gd name="csY26" fmla="*/ 229933 h 229858"/>
                <a:gd name="csX27" fmla="*/ 139741 w 139493"/>
                <a:gd name="csY27" fmla="*/ 164169 h 229858"/>
                <a:gd name="csX28" fmla="*/ 92508 w 139493"/>
                <a:gd name="csY28" fmla="*/ 100302 h 22985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39493" h="229858">
                  <a:moveTo>
                    <a:pt x="92508" y="100302"/>
                  </a:moveTo>
                  <a:lnTo>
                    <a:pt x="52203" y="90500"/>
                  </a:lnTo>
                  <a:cubicBezTo>
                    <a:pt x="32680" y="85758"/>
                    <a:pt x="20400" y="68684"/>
                    <a:pt x="20400" y="50346"/>
                  </a:cubicBezTo>
                  <a:cubicBezTo>
                    <a:pt x="20400" y="28214"/>
                    <a:pt x="37404" y="8928"/>
                    <a:pt x="61965" y="8928"/>
                  </a:cubicBezTo>
                  <a:cubicBezTo>
                    <a:pt x="114550" y="8928"/>
                    <a:pt x="121478" y="60780"/>
                    <a:pt x="123367" y="75008"/>
                  </a:cubicBezTo>
                  <a:cubicBezTo>
                    <a:pt x="123682" y="76905"/>
                    <a:pt x="123682" y="78802"/>
                    <a:pt x="127145" y="78802"/>
                  </a:cubicBezTo>
                  <a:cubicBezTo>
                    <a:pt x="131239" y="78802"/>
                    <a:pt x="131239" y="77221"/>
                    <a:pt x="131239" y="71214"/>
                  </a:cubicBezTo>
                  <a:lnTo>
                    <a:pt x="131239" y="7663"/>
                  </a:lnTo>
                  <a:cubicBezTo>
                    <a:pt x="131239" y="2288"/>
                    <a:pt x="131239" y="75"/>
                    <a:pt x="127775" y="75"/>
                  </a:cubicBezTo>
                  <a:cubicBezTo>
                    <a:pt x="125571" y="75"/>
                    <a:pt x="125256" y="391"/>
                    <a:pt x="123052" y="4185"/>
                  </a:cubicBezTo>
                  <a:lnTo>
                    <a:pt x="112031" y="22207"/>
                  </a:lnTo>
                  <a:cubicBezTo>
                    <a:pt x="102585" y="13038"/>
                    <a:pt x="89674" y="75"/>
                    <a:pt x="61650" y="75"/>
                  </a:cubicBezTo>
                  <a:cubicBezTo>
                    <a:pt x="26698" y="75"/>
                    <a:pt x="247" y="27898"/>
                    <a:pt x="247" y="61412"/>
                  </a:cubicBezTo>
                  <a:cubicBezTo>
                    <a:pt x="247" y="87655"/>
                    <a:pt x="16936" y="110735"/>
                    <a:pt x="41497" y="119272"/>
                  </a:cubicBezTo>
                  <a:cubicBezTo>
                    <a:pt x="44961" y="120537"/>
                    <a:pt x="61020" y="124331"/>
                    <a:pt x="83062" y="129706"/>
                  </a:cubicBezTo>
                  <a:cubicBezTo>
                    <a:pt x="91564" y="131919"/>
                    <a:pt x="101010" y="134132"/>
                    <a:pt x="109827" y="145831"/>
                  </a:cubicBezTo>
                  <a:cubicBezTo>
                    <a:pt x="116439" y="154051"/>
                    <a:pt x="119588" y="164485"/>
                    <a:pt x="119588" y="174919"/>
                  </a:cubicBezTo>
                  <a:cubicBezTo>
                    <a:pt x="119588" y="197367"/>
                    <a:pt x="103844" y="220131"/>
                    <a:pt x="77394" y="220131"/>
                  </a:cubicBezTo>
                  <a:cubicBezTo>
                    <a:pt x="68262" y="220131"/>
                    <a:pt x="44331" y="218551"/>
                    <a:pt x="27642" y="203058"/>
                  </a:cubicBezTo>
                  <a:cubicBezTo>
                    <a:pt x="9379" y="185985"/>
                    <a:pt x="8434" y="165750"/>
                    <a:pt x="8119" y="154367"/>
                  </a:cubicBezTo>
                  <a:cubicBezTo>
                    <a:pt x="7805" y="151206"/>
                    <a:pt x="5285" y="151206"/>
                    <a:pt x="4341" y="151206"/>
                  </a:cubicBezTo>
                  <a:cubicBezTo>
                    <a:pt x="247" y="151206"/>
                    <a:pt x="247" y="153419"/>
                    <a:pt x="247" y="159110"/>
                  </a:cubicBezTo>
                  <a:lnTo>
                    <a:pt x="247" y="222345"/>
                  </a:lnTo>
                  <a:cubicBezTo>
                    <a:pt x="247" y="227720"/>
                    <a:pt x="247" y="229933"/>
                    <a:pt x="3711" y="229933"/>
                  </a:cubicBezTo>
                  <a:cubicBezTo>
                    <a:pt x="5915" y="229933"/>
                    <a:pt x="6230" y="229300"/>
                    <a:pt x="8434" y="225823"/>
                  </a:cubicBezTo>
                  <a:cubicBezTo>
                    <a:pt x="8434" y="225506"/>
                    <a:pt x="9379" y="224558"/>
                    <a:pt x="19770" y="207801"/>
                  </a:cubicBezTo>
                  <a:cubicBezTo>
                    <a:pt x="29531" y="218551"/>
                    <a:pt x="49684" y="229933"/>
                    <a:pt x="77709" y="229933"/>
                  </a:cubicBezTo>
                  <a:cubicBezTo>
                    <a:pt x="114550" y="229933"/>
                    <a:pt x="139741" y="198948"/>
                    <a:pt x="139741" y="164169"/>
                  </a:cubicBezTo>
                  <a:cubicBezTo>
                    <a:pt x="139741" y="132551"/>
                    <a:pt x="118958" y="106625"/>
                    <a:pt x="92508" y="100302"/>
                  </a:cubicBez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フリーフォーム: 図形 51">
              <a:extLst>
                <a:ext uri="{FF2B5EF4-FFF2-40B4-BE49-F238E27FC236}">
                  <a16:creationId xmlns:a16="http://schemas.microsoft.com/office/drawing/2014/main" id="{42582922-05A3-42B1-60EA-51B70F36DF9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217103" y="6774254"/>
              <a:ext cx="98558" cy="197924"/>
            </a:xfrm>
            <a:custGeom>
              <a:avLst/>
              <a:gdLst>
                <a:gd name="csX0" fmla="*/ 48745 w 98558"/>
                <a:gd name="csY0" fmla="*/ 68052 h 197924"/>
                <a:gd name="csX1" fmla="*/ 93773 w 98558"/>
                <a:gd name="csY1" fmla="*/ 68052 h 197924"/>
                <a:gd name="csX2" fmla="*/ 93773 w 98558"/>
                <a:gd name="csY2" fmla="*/ 58251 h 197924"/>
                <a:gd name="csX3" fmla="*/ 48745 w 98558"/>
                <a:gd name="csY3" fmla="*/ 58251 h 197924"/>
                <a:gd name="csX4" fmla="*/ 48745 w 98558"/>
                <a:gd name="csY4" fmla="*/ 75 h 197924"/>
                <a:gd name="csX5" fmla="*/ 40873 w 98558"/>
                <a:gd name="csY5" fmla="*/ 75 h 197924"/>
                <a:gd name="csX6" fmla="*/ 253 w 98558"/>
                <a:gd name="csY6" fmla="*/ 61096 h 197924"/>
                <a:gd name="csX7" fmla="*/ 253 w 98558"/>
                <a:gd name="csY7" fmla="*/ 68052 h 197924"/>
                <a:gd name="csX8" fmla="*/ 27018 w 98558"/>
                <a:gd name="csY8" fmla="*/ 68052 h 197924"/>
                <a:gd name="csX9" fmla="*/ 27018 w 98558"/>
                <a:gd name="csY9" fmla="*/ 155316 h 197924"/>
                <a:gd name="csX10" fmla="*/ 67638 w 98558"/>
                <a:gd name="csY10" fmla="*/ 197999 h 197924"/>
                <a:gd name="csX11" fmla="*/ 98811 w 98558"/>
                <a:gd name="csY11" fmla="*/ 155316 h 197924"/>
                <a:gd name="csX12" fmla="*/ 98811 w 98558"/>
                <a:gd name="csY12" fmla="*/ 137294 h 197924"/>
                <a:gd name="csX13" fmla="*/ 90939 w 98558"/>
                <a:gd name="csY13" fmla="*/ 137294 h 197924"/>
                <a:gd name="csX14" fmla="*/ 90939 w 98558"/>
                <a:gd name="csY14" fmla="*/ 154684 h 197924"/>
                <a:gd name="csX15" fmla="*/ 69842 w 98558"/>
                <a:gd name="csY15" fmla="*/ 190095 h 197924"/>
                <a:gd name="csX16" fmla="*/ 48745 w 98558"/>
                <a:gd name="csY16" fmla="*/ 155948 h 197924"/>
                <a:gd name="csX17" fmla="*/ 48745 w 98558"/>
                <a:gd name="csY17" fmla="*/ 68052 h 19792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98558" h="197924">
                  <a:moveTo>
                    <a:pt x="48745" y="68052"/>
                  </a:moveTo>
                  <a:lnTo>
                    <a:pt x="93773" y="68052"/>
                  </a:lnTo>
                  <a:lnTo>
                    <a:pt x="93773" y="58251"/>
                  </a:lnTo>
                  <a:lnTo>
                    <a:pt x="48745" y="58251"/>
                  </a:lnTo>
                  <a:lnTo>
                    <a:pt x="48745" y="75"/>
                  </a:lnTo>
                  <a:lnTo>
                    <a:pt x="40873" y="75"/>
                  </a:lnTo>
                  <a:cubicBezTo>
                    <a:pt x="40558" y="26001"/>
                    <a:pt x="31111" y="59832"/>
                    <a:pt x="253" y="61096"/>
                  </a:cubicBezTo>
                  <a:lnTo>
                    <a:pt x="253" y="68052"/>
                  </a:lnTo>
                  <a:lnTo>
                    <a:pt x="27018" y="68052"/>
                  </a:lnTo>
                  <a:lnTo>
                    <a:pt x="27018" y="155316"/>
                  </a:lnTo>
                  <a:cubicBezTo>
                    <a:pt x="27018" y="194205"/>
                    <a:pt x="56302" y="197999"/>
                    <a:pt x="67638" y="197999"/>
                  </a:cubicBezTo>
                  <a:cubicBezTo>
                    <a:pt x="89995" y="197999"/>
                    <a:pt x="98811" y="175551"/>
                    <a:pt x="98811" y="155316"/>
                  </a:cubicBezTo>
                  <a:lnTo>
                    <a:pt x="98811" y="137294"/>
                  </a:lnTo>
                  <a:lnTo>
                    <a:pt x="90939" y="137294"/>
                  </a:lnTo>
                  <a:lnTo>
                    <a:pt x="90939" y="154684"/>
                  </a:lnTo>
                  <a:cubicBezTo>
                    <a:pt x="90939" y="178080"/>
                    <a:pt x="81493" y="190095"/>
                    <a:pt x="69842" y="190095"/>
                  </a:cubicBezTo>
                  <a:cubicBezTo>
                    <a:pt x="48745" y="190095"/>
                    <a:pt x="48745" y="161323"/>
                    <a:pt x="48745" y="155948"/>
                  </a:cubicBezTo>
                  <a:lnTo>
                    <a:pt x="48745" y="68052"/>
                  </a:ln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フリーフォーム: 図形 52">
              <a:extLst>
                <a:ext uri="{FF2B5EF4-FFF2-40B4-BE49-F238E27FC236}">
                  <a16:creationId xmlns:a16="http://schemas.microsoft.com/office/drawing/2014/main" id="{4930422A-6ADE-CAB9-3738-4BD985B5B51C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364749" y="6731570"/>
              <a:ext cx="73053" cy="316173"/>
            </a:xfrm>
            <a:custGeom>
              <a:avLst/>
              <a:gdLst>
                <a:gd name="csX0" fmla="*/ 73310 w 73053"/>
                <a:gd name="csY0" fmla="*/ 313086 h 316173"/>
                <a:gd name="csX1" fmla="*/ 67957 w 73053"/>
                <a:gd name="csY1" fmla="*/ 306131 h 316173"/>
                <a:gd name="csX2" fmla="*/ 18520 w 73053"/>
                <a:gd name="csY2" fmla="*/ 158161 h 316173"/>
                <a:gd name="csX3" fmla="*/ 69216 w 73053"/>
                <a:gd name="csY3" fmla="*/ 8611 h 316173"/>
                <a:gd name="csX4" fmla="*/ 73310 w 73053"/>
                <a:gd name="csY4" fmla="*/ 3236 h 316173"/>
                <a:gd name="csX5" fmla="*/ 70161 w 73053"/>
                <a:gd name="csY5" fmla="*/ 75 h 316173"/>
                <a:gd name="csX6" fmla="*/ 20094 w 73053"/>
                <a:gd name="csY6" fmla="*/ 61729 h 316173"/>
                <a:gd name="csX7" fmla="*/ 257 w 73053"/>
                <a:gd name="csY7" fmla="*/ 158161 h 316173"/>
                <a:gd name="csX8" fmla="*/ 21039 w 73053"/>
                <a:gd name="csY8" fmla="*/ 256808 h 316173"/>
                <a:gd name="csX9" fmla="*/ 70161 w 73053"/>
                <a:gd name="csY9" fmla="*/ 316248 h 316173"/>
                <a:gd name="csX10" fmla="*/ 73310 w 73053"/>
                <a:gd name="csY10" fmla="*/ 313086 h 3161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73053" h="316173">
                  <a:moveTo>
                    <a:pt x="73310" y="313086"/>
                  </a:moveTo>
                  <a:cubicBezTo>
                    <a:pt x="73310" y="312138"/>
                    <a:pt x="73310" y="311506"/>
                    <a:pt x="67957" y="306131"/>
                  </a:cubicBezTo>
                  <a:cubicBezTo>
                    <a:pt x="28596" y="266293"/>
                    <a:pt x="18520" y="206536"/>
                    <a:pt x="18520" y="158161"/>
                  </a:cubicBezTo>
                  <a:cubicBezTo>
                    <a:pt x="18520" y="103147"/>
                    <a:pt x="30486" y="48133"/>
                    <a:pt x="69216" y="8611"/>
                  </a:cubicBezTo>
                  <a:cubicBezTo>
                    <a:pt x="73310" y="4817"/>
                    <a:pt x="73310" y="4185"/>
                    <a:pt x="73310" y="3236"/>
                  </a:cubicBezTo>
                  <a:cubicBezTo>
                    <a:pt x="73310" y="1023"/>
                    <a:pt x="72050" y="75"/>
                    <a:pt x="70161" y="75"/>
                  </a:cubicBezTo>
                  <a:cubicBezTo>
                    <a:pt x="67012" y="75"/>
                    <a:pt x="38673" y="21575"/>
                    <a:pt x="20094" y="61729"/>
                  </a:cubicBezTo>
                  <a:cubicBezTo>
                    <a:pt x="4035" y="96508"/>
                    <a:pt x="257" y="131603"/>
                    <a:pt x="257" y="158161"/>
                  </a:cubicBezTo>
                  <a:cubicBezTo>
                    <a:pt x="257" y="182823"/>
                    <a:pt x="3720" y="221080"/>
                    <a:pt x="21039" y="256808"/>
                  </a:cubicBezTo>
                  <a:cubicBezTo>
                    <a:pt x="39932" y="295697"/>
                    <a:pt x="67012" y="316248"/>
                    <a:pt x="70161" y="316248"/>
                  </a:cubicBezTo>
                  <a:cubicBezTo>
                    <a:pt x="72050" y="316248"/>
                    <a:pt x="73310" y="315300"/>
                    <a:pt x="73310" y="313086"/>
                  </a:cubicBez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3093244A-C383-3A86-577F-6DC21D9005B0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465162" y="6828952"/>
              <a:ext cx="170666" cy="143226"/>
            </a:xfrm>
            <a:custGeom>
              <a:avLst/>
              <a:gdLst>
                <a:gd name="csX0" fmla="*/ 18839 w 170666"/>
                <a:gd name="csY0" fmla="*/ 121169 h 143226"/>
                <a:gd name="csX1" fmla="*/ 16005 w 170666"/>
                <a:gd name="csY1" fmla="*/ 134765 h 143226"/>
                <a:gd name="csX2" fmla="*/ 25136 w 170666"/>
                <a:gd name="csY2" fmla="*/ 143301 h 143226"/>
                <a:gd name="csX3" fmla="*/ 36787 w 170666"/>
                <a:gd name="csY3" fmla="*/ 134448 h 143226"/>
                <a:gd name="csX4" fmla="*/ 42770 w 170666"/>
                <a:gd name="csY4" fmla="*/ 111052 h 143226"/>
                <a:gd name="csX5" fmla="*/ 49697 w 170666"/>
                <a:gd name="csY5" fmla="*/ 82596 h 143226"/>
                <a:gd name="csX6" fmla="*/ 55050 w 170666"/>
                <a:gd name="csY6" fmla="*/ 61412 h 143226"/>
                <a:gd name="csX7" fmla="*/ 59144 w 170666"/>
                <a:gd name="csY7" fmla="*/ 45604 h 143226"/>
                <a:gd name="csX8" fmla="*/ 110470 w 170666"/>
                <a:gd name="csY8" fmla="*/ 7031 h 143226"/>
                <a:gd name="csX9" fmla="*/ 127474 w 170666"/>
                <a:gd name="csY9" fmla="*/ 29163 h 143226"/>
                <a:gd name="csX10" fmla="*/ 107006 w 170666"/>
                <a:gd name="csY10" fmla="*/ 102831 h 143226"/>
                <a:gd name="csX11" fmla="*/ 103857 w 170666"/>
                <a:gd name="csY11" fmla="*/ 117375 h 143226"/>
                <a:gd name="csX12" fmla="*/ 129678 w 170666"/>
                <a:gd name="csY12" fmla="*/ 143301 h 143226"/>
                <a:gd name="csX13" fmla="*/ 170928 w 170666"/>
                <a:gd name="csY13" fmla="*/ 94611 h 143226"/>
                <a:gd name="csX14" fmla="*/ 167149 w 170666"/>
                <a:gd name="csY14" fmla="*/ 91449 h 143226"/>
                <a:gd name="csX15" fmla="*/ 162426 w 170666"/>
                <a:gd name="csY15" fmla="*/ 97140 h 143226"/>
                <a:gd name="csX16" fmla="*/ 130308 w 170666"/>
                <a:gd name="csY16" fmla="*/ 136345 h 143226"/>
                <a:gd name="csX17" fmla="*/ 122750 w 170666"/>
                <a:gd name="csY17" fmla="*/ 125912 h 143226"/>
                <a:gd name="csX18" fmla="*/ 128418 w 170666"/>
                <a:gd name="csY18" fmla="*/ 103463 h 143226"/>
                <a:gd name="csX19" fmla="*/ 147626 w 170666"/>
                <a:gd name="csY19" fmla="*/ 33905 h 143226"/>
                <a:gd name="csX20" fmla="*/ 111415 w 170666"/>
                <a:gd name="csY20" fmla="*/ 75 h 143226"/>
                <a:gd name="csX21" fmla="*/ 62293 w 170666"/>
                <a:gd name="csY21" fmla="*/ 27582 h 143226"/>
                <a:gd name="csX22" fmla="*/ 33323 w 170666"/>
                <a:gd name="csY22" fmla="*/ 75 h 143226"/>
                <a:gd name="csX23" fmla="*/ 9707 w 170666"/>
                <a:gd name="csY23" fmla="*/ 18097 h 143226"/>
                <a:gd name="csX24" fmla="*/ 261 w 170666"/>
                <a:gd name="csY24" fmla="*/ 48765 h 143226"/>
                <a:gd name="csX25" fmla="*/ 4039 w 170666"/>
                <a:gd name="csY25" fmla="*/ 51927 h 143226"/>
                <a:gd name="csX26" fmla="*/ 9392 w 170666"/>
                <a:gd name="csY26" fmla="*/ 44655 h 143226"/>
                <a:gd name="csX27" fmla="*/ 32379 w 170666"/>
                <a:gd name="csY27" fmla="*/ 7031 h 143226"/>
                <a:gd name="csX28" fmla="*/ 42140 w 170666"/>
                <a:gd name="csY28" fmla="*/ 21575 h 143226"/>
                <a:gd name="csX29" fmla="*/ 37102 w 170666"/>
                <a:gd name="csY29" fmla="*/ 48133 h 143226"/>
                <a:gd name="csX30" fmla="*/ 18839 w 170666"/>
                <a:gd name="csY30" fmla="*/ 121169 h 14322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</a:cxnLst>
              <a:rect l="l" t="t" r="r" b="b"/>
              <a:pathLst>
                <a:path w="170666" h="143226">
                  <a:moveTo>
                    <a:pt x="18839" y="121169"/>
                  </a:moveTo>
                  <a:cubicBezTo>
                    <a:pt x="17894" y="125912"/>
                    <a:pt x="16005" y="133184"/>
                    <a:pt x="16005" y="134765"/>
                  </a:cubicBezTo>
                  <a:cubicBezTo>
                    <a:pt x="16005" y="140456"/>
                    <a:pt x="20413" y="143301"/>
                    <a:pt x="25136" y="143301"/>
                  </a:cubicBezTo>
                  <a:cubicBezTo>
                    <a:pt x="28915" y="143301"/>
                    <a:pt x="34583" y="140772"/>
                    <a:pt x="36787" y="134448"/>
                  </a:cubicBezTo>
                  <a:cubicBezTo>
                    <a:pt x="37102" y="133816"/>
                    <a:pt x="40881" y="118956"/>
                    <a:pt x="42770" y="111052"/>
                  </a:cubicBezTo>
                  <a:lnTo>
                    <a:pt x="49697" y="82596"/>
                  </a:lnTo>
                  <a:cubicBezTo>
                    <a:pt x="51587" y="75640"/>
                    <a:pt x="53476" y="68684"/>
                    <a:pt x="55050" y="61412"/>
                  </a:cubicBezTo>
                  <a:cubicBezTo>
                    <a:pt x="56310" y="56037"/>
                    <a:pt x="58829" y="46868"/>
                    <a:pt x="59144" y="45604"/>
                  </a:cubicBezTo>
                  <a:cubicBezTo>
                    <a:pt x="63867" y="35802"/>
                    <a:pt x="80556" y="7031"/>
                    <a:pt x="110470" y="7031"/>
                  </a:cubicBezTo>
                  <a:cubicBezTo>
                    <a:pt x="124640" y="7031"/>
                    <a:pt x="127474" y="18729"/>
                    <a:pt x="127474" y="29163"/>
                  </a:cubicBezTo>
                  <a:cubicBezTo>
                    <a:pt x="127474" y="48765"/>
                    <a:pt x="112044" y="89236"/>
                    <a:pt x="107006" y="102831"/>
                  </a:cubicBezTo>
                  <a:cubicBezTo>
                    <a:pt x="104172" y="110103"/>
                    <a:pt x="103857" y="113897"/>
                    <a:pt x="103857" y="117375"/>
                  </a:cubicBezTo>
                  <a:cubicBezTo>
                    <a:pt x="103857" y="132235"/>
                    <a:pt x="114878" y="143301"/>
                    <a:pt x="129678" y="143301"/>
                  </a:cubicBezTo>
                  <a:cubicBezTo>
                    <a:pt x="159277" y="143301"/>
                    <a:pt x="170928" y="97140"/>
                    <a:pt x="170928" y="94611"/>
                  </a:cubicBezTo>
                  <a:cubicBezTo>
                    <a:pt x="170928" y="91449"/>
                    <a:pt x="168094" y="91449"/>
                    <a:pt x="167149" y="91449"/>
                  </a:cubicBezTo>
                  <a:cubicBezTo>
                    <a:pt x="164000" y="91449"/>
                    <a:pt x="164000" y="92397"/>
                    <a:pt x="162426" y="97140"/>
                  </a:cubicBezTo>
                  <a:cubicBezTo>
                    <a:pt x="156128" y="118640"/>
                    <a:pt x="145737" y="136345"/>
                    <a:pt x="130308" y="136345"/>
                  </a:cubicBezTo>
                  <a:cubicBezTo>
                    <a:pt x="124955" y="136345"/>
                    <a:pt x="122750" y="133184"/>
                    <a:pt x="122750" y="125912"/>
                  </a:cubicBezTo>
                  <a:cubicBezTo>
                    <a:pt x="122750" y="118007"/>
                    <a:pt x="125584" y="110419"/>
                    <a:pt x="128418" y="103463"/>
                  </a:cubicBezTo>
                  <a:cubicBezTo>
                    <a:pt x="134401" y="86706"/>
                    <a:pt x="147626" y="51927"/>
                    <a:pt x="147626" y="33905"/>
                  </a:cubicBezTo>
                  <a:cubicBezTo>
                    <a:pt x="147626" y="12722"/>
                    <a:pt x="134086" y="75"/>
                    <a:pt x="111415" y="75"/>
                  </a:cubicBezTo>
                  <a:cubicBezTo>
                    <a:pt x="83075" y="75"/>
                    <a:pt x="67646" y="20310"/>
                    <a:pt x="62293" y="27582"/>
                  </a:cubicBezTo>
                  <a:cubicBezTo>
                    <a:pt x="60718" y="9876"/>
                    <a:pt x="47808" y="75"/>
                    <a:pt x="33323" y="75"/>
                  </a:cubicBezTo>
                  <a:cubicBezTo>
                    <a:pt x="18839" y="75"/>
                    <a:pt x="12856" y="12405"/>
                    <a:pt x="9707" y="18097"/>
                  </a:cubicBezTo>
                  <a:cubicBezTo>
                    <a:pt x="4669" y="28847"/>
                    <a:pt x="261" y="47501"/>
                    <a:pt x="261" y="48765"/>
                  </a:cubicBezTo>
                  <a:cubicBezTo>
                    <a:pt x="261" y="51927"/>
                    <a:pt x="3409" y="51927"/>
                    <a:pt x="4039" y="51927"/>
                  </a:cubicBezTo>
                  <a:cubicBezTo>
                    <a:pt x="7188" y="51927"/>
                    <a:pt x="7503" y="51611"/>
                    <a:pt x="9392" y="44655"/>
                  </a:cubicBezTo>
                  <a:cubicBezTo>
                    <a:pt x="14745" y="22207"/>
                    <a:pt x="21043" y="7031"/>
                    <a:pt x="32379" y="7031"/>
                  </a:cubicBezTo>
                  <a:cubicBezTo>
                    <a:pt x="38676" y="7031"/>
                    <a:pt x="42140" y="11141"/>
                    <a:pt x="42140" y="21575"/>
                  </a:cubicBezTo>
                  <a:cubicBezTo>
                    <a:pt x="42140" y="28214"/>
                    <a:pt x="41195" y="31692"/>
                    <a:pt x="37102" y="48133"/>
                  </a:cubicBezTo>
                  <a:lnTo>
                    <a:pt x="18839" y="121169"/>
                  </a:ln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フリーフォーム: 図形 54">
              <a:extLst>
                <a:ext uri="{FF2B5EF4-FFF2-40B4-BE49-F238E27FC236}">
                  <a16:creationId xmlns:a16="http://schemas.microsoft.com/office/drawing/2014/main" id="{6BF2C0EE-C0FB-8EB2-2E52-C980691BDC7B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672115" y="6935186"/>
              <a:ext cx="36841" cy="94535"/>
            </a:xfrm>
            <a:custGeom>
              <a:avLst/>
              <a:gdLst>
                <a:gd name="csX0" fmla="*/ 37108 w 36841"/>
                <a:gd name="csY0" fmla="*/ 33273 h 94535"/>
                <a:gd name="csX1" fmla="*/ 16955 w 36841"/>
                <a:gd name="csY1" fmla="*/ 75 h 94535"/>
                <a:gd name="csX2" fmla="*/ 267 w 36841"/>
                <a:gd name="csY2" fmla="*/ 16832 h 94535"/>
                <a:gd name="csX3" fmla="*/ 16955 w 36841"/>
                <a:gd name="csY3" fmla="*/ 33589 h 94535"/>
                <a:gd name="csX4" fmla="*/ 27976 w 36841"/>
                <a:gd name="csY4" fmla="*/ 29479 h 94535"/>
                <a:gd name="csX5" fmla="*/ 29551 w 36841"/>
                <a:gd name="csY5" fmla="*/ 28530 h 94535"/>
                <a:gd name="csX6" fmla="*/ 30181 w 36841"/>
                <a:gd name="csY6" fmla="*/ 33273 h 94535"/>
                <a:gd name="csX7" fmla="*/ 8768 w 36841"/>
                <a:gd name="csY7" fmla="*/ 86074 h 94535"/>
                <a:gd name="csX8" fmla="*/ 5305 w 36841"/>
                <a:gd name="csY8" fmla="*/ 91133 h 94535"/>
                <a:gd name="csX9" fmla="*/ 8454 w 36841"/>
                <a:gd name="csY9" fmla="*/ 94611 h 94535"/>
                <a:gd name="csX10" fmla="*/ 37108 w 36841"/>
                <a:gd name="csY10" fmla="*/ 33273 h 94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36841" h="94535">
                  <a:moveTo>
                    <a:pt x="37108" y="33273"/>
                  </a:moveTo>
                  <a:cubicBezTo>
                    <a:pt x="37108" y="12405"/>
                    <a:pt x="29236" y="75"/>
                    <a:pt x="16955" y="75"/>
                  </a:cubicBezTo>
                  <a:cubicBezTo>
                    <a:pt x="6564" y="75"/>
                    <a:pt x="267" y="7979"/>
                    <a:pt x="267" y="16832"/>
                  </a:cubicBezTo>
                  <a:cubicBezTo>
                    <a:pt x="267" y="25369"/>
                    <a:pt x="6564" y="33589"/>
                    <a:pt x="16955" y="33589"/>
                  </a:cubicBezTo>
                  <a:cubicBezTo>
                    <a:pt x="20734" y="33589"/>
                    <a:pt x="24828" y="32324"/>
                    <a:pt x="27976" y="29479"/>
                  </a:cubicBezTo>
                  <a:cubicBezTo>
                    <a:pt x="28921" y="28846"/>
                    <a:pt x="29236" y="28530"/>
                    <a:pt x="29551" y="28530"/>
                  </a:cubicBezTo>
                  <a:cubicBezTo>
                    <a:pt x="29866" y="28530"/>
                    <a:pt x="30181" y="28846"/>
                    <a:pt x="30181" y="33273"/>
                  </a:cubicBezTo>
                  <a:cubicBezTo>
                    <a:pt x="30181" y="56670"/>
                    <a:pt x="19160" y="75640"/>
                    <a:pt x="8768" y="86074"/>
                  </a:cubicBezTo>
                  <a:cubicBezTo>
                    <a:pt x="5305" y="89552"/>
                    <a:pt x="5305" y="90184"/>
                    <a:pt x="5305" y="91133"/>
                  </a:cubicBezTo>
                  <a:cubicBezTo>
                    <a:pt x="5305" y="93346"/>
                    <a:pt x="6879" y="94611"/>
                    <a:pt x="8454" y="94611"/>
                  </a:cubicBezTo>
                  <a:cubicBezTo>
                    <a:pt x="11917" y="94611"/>
                    <a:pt x="37108" y="70265"/>
                    <a:pt x="37108" y="33273"/>
                  </a:cubicBez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フリーフォーム: 図形 55">
              <a:extLst>
                <a:ext uri="{FF2B5EF4-FFF2-40B4-BE49-F238E27FC236}">
                  <a16:creationId xmlns:a16="http://schemas.microsoft.com/office/drawing/2014/main" id="{05DB830E-E4E9-36D3-59B8-F65AEC702BA4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794114" y="6828952"/>
              <a:ext cx="257889" cy="143226"/>
            </a:xfrm>
            <a:custGeom>
              <a:avLst/>
              <a:gdLst>
                <a:gd name="csX0" fmla="*/ 18849 w 257889"/>
                <a:gd name="csY0" fmla="*/ 121169 h 143226"/>
                <a:gd name="csX1" fmla="*/ 16015 w 257889"/>
                <a:gd name="csY1" fmla="*/ 134765 h 143226"/>
                <a:gd name="csX2" fmla="*/ 25147 w 257889"/>
                <a:gd name="csY2" fmla="*/ 143301 h 143226"/>
                <a:gd name="csX3" fmla="*/ 36798 w 257889"/>
                <a:gd name="csY3" fmla="*/ 134448 h 143226"/>
                <a:gd name="csX4" fmla="*/ 42780 w 257889"/>
                <a:gd name="csY4" fmla="*/ 111052 h 143226"/>
                <a:gd name="csX5" fmla="*/ 49708 w 257889"/>
                <a:gd name="csY5" fmla="*/ 82596 h 143226"/>
                <a:gd name="csX6" fmla="*/ 55061 w 257889"/>
                <a:gd name="csY6" fmla="*/ 61412 h 143226"/>
                <a:gd name="csX7" fmla="*/ 59154 w 257889"/>
                <a:gd name="csY7" fmla="*/ 45604 h 143226"/>
                <a:gd name="csX8" fmla="*/ 110480 w 257889"/>
                <a:gd name="csY8" fmla="*/ 7031 h 143226"/>
                <a:gd name="csX9" fmla="*/ 127484 w 257889"/>
                <a:gd name="csY9" fmla="*/ 29163 h 143226"/>
                <a:gd name="csX10" fmla="*/ 122761 w 257889"/>
                <a:gd name="csY10" fmla="*/ 55405 h 143226"/>
                <a:gd name="csX11" fmla="*/ 113944 w 257889"/>
                <a:gd name="csY11" fmla="*/ 92081 h 143226"/>
                <a:gd name="csX12" fmla="*/ 107646 w 257889"/>
                <a:gd name="csY12" fmla="*/ 116110 h 143226"/>
                <a:gd name="csX13" fmla="*/ 103553 w 257889"/>
                <a:gd name="csY13" fmla="*/ 134765 h 143226"/>
                <a:gd name="csX14" fmla="*/ 112684 w 257889"/>
                <a:gd name="csY14" fmla="*/ 143301 h 143226"/>
                <a:gd name="csX15" fmla="*/ 126854 w 257889"/>
                <a:gd name="csY15" fmla="*/ 125279 h 143226"/>
                <a:gd name="csX16" fmla="*/ 145747 w 257889"/>
                <a:gd name="csY16" fmla="*/ 49082 h 143226"/>
                <a:gd name="csX17" fmla="*/ 197703 w 257889"/>
                <a:gd name="csY17" fmla="*/ 7031 h 143226"/>
                <a:gd name="csX18" fmla="*/ 214707 w 257889"/>
                <a:gd name="csY18" fmla="*/ 29163 h 143226"/>
                <a:gd name="csX19" fmla="*/ 195184 w 257889"/>
                <a:gd name="csY19" fmla="*/ 99986 h 143226"/>
                <a:gd name="csX20" fmla="*/ 191090 w 257889"/>
                <a:gd name="csY20" fmla="*/ 117375 h 143226"/>
                <a:gd name="csX21" fmla="*/ 216911 w 257889"/>
                <a:gd name="csY21" fmla="*/ 143301 h 143226"/>
                <a:gd name="csX22" fmla="*/ 258161 w 257889"/>
                <a:gd name="csY22" fmla="*/ 94611 h 143226"/>
                <a:gd name="csX23" fmla="*/ 254382 w 257889"/>
                <a:gd name="csY23" fmla="*/ 91449 h 143226"/>
                <a:gd name="csX24" fmla="*/ 249659 w 257889"/>
                <a:gd name="csY24" fmla="*/ 97140 h 143226"/>
                <a:gd name="csX25" fmla="*/ 217541 w 257889"/>
                <a:gd name="csY25" fmla="*/ 136345 h 143226"/>
                <a:gd name="csX26" fmla="*/ 209984 w 257889"/>
                <a:gd name="csY26" fmla="*/ 125912 h 143226"/>
                <a:gd name="csX27" fmla="*/ 215651 w 257889"/>
                <a:gd name="csY27" fmla="*/ 103463 h 143226"/>
                <a:gd name="csX28" fmla="*/ 234859 w 257889"/>
                <a:gd name="csY28" fmla="*/ 33905 h 143226"/>
                <a:gd name="csX29" fmla="*/ 198648 w 257889"/>
                <a:gd name="csY29" fmla="*/ 75 h 143226"/>
                <a:gd name="csX30" fmla="*/ 147322 w 257889"/>
                <a:gd name="csY30" fmla="*/ 30744 h 143226"/>
                <a:gd name="csX31" fmla="*/ 137245 w 257889"/>
                <a:gd name="csY31" fmla="*/ 8295 h 143226"/>
                <a:gd name="csX32" fmla="*/ 111425 w 257889"/>
                <a:gd name="csY32" fmla="*/ 75 h 143226"/>
                <a:gd name="csX33" fmla="*/ 62303 w 257889"/>
                <a:gd name="csY33" fmla="*/ 27582 h 143226"/>
                <a:gd name="csX34" fmla="*/ 33334 w 257889"/>
                <a:gd name="csY34" fmla="*/ 75 h 143226"/>
                <a:gd name="csX35" fmla="*/ 10032 w 257889"/>
                <a:gd name="csY35" fmla="*/ 18097 h 143226"/>
                <a:gd name="csX36" fmla="*/ 271 w 257889"/>
                <a:gd name="csY36" fmla="*/ 48765 h 143226"/>
                <a:gd name="csX37" fmla="*/ 4050 w 257889"/>
                <a:gd name="csY37" fmla="*/ 51927 h 143226"/>
                <a:gd name="csX38" fmla="*/ 9403 w 257889"/>
                <a:gd name="csY38" fmla="*/ 44655 h 143226"/>
                <a:gd name="csX39" fmla="*/ 32389 w 257889"/>
                <a:gd name="csY39" fmla="*/ 7031 h 143226"/>
                <a:gd name="csX40" fmla="*/ 42151 w 257889"/>
                <a:gd name="csY40" fmla="*/ 21575 h 143226"/>
                <a:gd name="csX41" fmla="*/ 37112 w 257889"/>
                <a:gd name="csY41" fmla="*/ 48133 h 143226"/>
                <a:gd name="csX42" fmla="*/ 18849 w 257889"/>
                <a:gd name="csY42" fmla="*/ 121169 h 14322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</a:cxnLst>
              <a:rect l="l" t="t" r="r" b="b"/>
              <a:pathLst>
                <a:path w="257889" h="143226">
                  <a:moveTo>
                    <a:pt x="18849" y="121169"/>
                  </a:moveTo>
                  <a:cubicBezTo>
                    <a:pt x="17904" y="125912"/>
                    <a:pt x="16015" y="133184"/>
                    <a:pt x="16015" y="134765"/>
                  </a:cubicBezTo>
                  <a:cubicBezTo>
                    <a:pt x="16015" y="140456"/>
                    <a:pt x="20424" y="143301"/>
                    <a:pt x="25147" y="143301"/>
                  </a:cubicBezTo>
                  <a:cubicBezTo>
                    <a:pt x="28925" y="143301"/>
                    <a:pt x="34593" y="140772"/>
                    <a:pt x="36798" y="134448"/>
                  </a:cubicBezTo>
                  <a:cubicBezTo>
                    <a:pt x="37112" y="133816"/>
                    <a:pt x="40891" y="118956"/>
                    <a:pt x="42780" y="111052"/>
                  </a:cubicBezTo>
                  <a:lnTo>
                    <a:pt x="49708" y="82596"/>
                  </a:lnTo>
                  <a:cubicBezTo>
                    <a:pt x="51597" y="75640"/>
                    <a:pt x="53486" y="68684"/>
                    <a:pt x="55061" y="61412"/>
                  </a:cubicBezTo>
                  <a:cubicBezTo>
                    <a:pt x="56320" y="56037"/>
                    <a:pt x="58839" y="46868"/>
                    <a:pt x="59154" y="45604"/>
                  </a:cubicBezTo>
                  <a:cubicBezTo>
                    <a:pt x="63878" y="35802"/>
                    <a:pt x="80566" y="7031"/>
                    <a:pt x="110480" y="7031"/>
                  </a:cubicBezTo>
                  <a:cubicBezTo>
                    <a:pt x="124650" y="7031"/>
                    <a:pt x="127484" y="18729"/>
                    <a:pt x="127484" y="29163"/>
                  </a:cubicBezTo>
                  <a:cubicBezTo>
                    <a:pt x="127484" y="37067"/>
                    <a:pt x="125280" y="45920"/>
                    <a:pt x="122761" y="55405"/>
                  </a:cubicBezTo>
                  <a:lnTo>
                    <a:pt x="113944" y="92081"/>
                  </a:lnTo>
                  <a:lnTo>
                    <a:pt x="107646" y="116110"/>
                  </a:lnTo>
                  <a:cubicBezTo>
                    <a:pt x="106387" y="122434"/>
                    <a:pt x="103553" y="133184"/>
                    <a:pt x="103553" y="134765"/>
                  </a:cubicBezTo>
                  <a:cubicBezTo>
                    <a:pt x="103553" y="140456"/>
                    <a:pt x="107961" y="143301"/>
                    <a:pt x="112684" y="143301"/>
                  </a:cubicBezTo>
                  <a:cubicBezTo>
                    <a:pt x="122446" y="143301"/>
                    <a:pt x="124335" y="135397"/>
                    <a:pt x="126854" y="125279"/>
                  </a:cubicBezTo>
                  <a:cubicBezTo>
                    <a:pt x="131263" y="107574"/>
                    <a:pt x="142913" y="61412"/>
                    <a:pt x="145747" y="49082"/>
                  </a:cubicBezTo>
                  <a:cubicBezTo>
                    <a:pt x="146692" y="44971"/>
                    <a:pt x="163381" y="7031"/>
                    <a:pt x="197703" y="7031"/>
                  </a:cubicBezTo>
                  <a:cubicBezTo>
                    <a:pt x="211243" y="7031"/>
                    <a:pt x="214707" y="17780"/>
                    <a:pt x="214707" y="29163"/>
                  </a:cubicBezTo>
                  <a:cubicBezTo>
                    <a:pt x="214707" y="47185"/>
                    <a:pt x="201482" y="83228"/>
                    <a:pt x="195184" y="99986"/>
                  </a:cubicBezTo>
                  <a:cubicBezTo>
                    <a:pt x="192350" y="107574"/>
                    <a:pt x="191090" y="111052"/>
                    <a:pt x="191090" y="117375"/>
                  </a:cubicBezTo>
                  <a:cubicBezTo>
                    <a:pt x="191090" y="132235"/>
                    <a:pt x="202111" y="143301"/>
                    <a:pt x="216911" y="143301"/>
                  </a:cubicBezTo>
                  <a:cubicBezTo>
                    <a:pt x="246510" y="143301"/>
                    <a:pt x="258161" y="97140"/>
                    <a:pt x="258161" y="94611"/>
                  </a:cubicBezTo>
                  <a:cubicBezTo>
                    <a:pt x="258161" y="91449"/>
                    <a:pt x="255327" y="91449"/>
                    <a:pt x="254382" y="91449"/>
                  </a:cubicBezTo>
                  <a:cubicBezTo>
                    <a:pt x="251233" y="91449"/>
                    <a:pt x="251233" y="92397"/>
                    <a:pt x="249659" y="97140"/>
                  </a:cubicBezTo>
                  <a:cubicBezTo>
                    <a:pt x="244936" y="113897"/>
                    <a:pt x="234859" y="136345"/>
                    <a:pt x="217541" y="136345"/>
                  </a:cubicBezTo>
                  <a:cubicBezTo>
                    <a:pt x="212188" y="136345"/>
                    <a:pt x="209984" y="133184"/>
                    <a:pt x="209984" y="125912"/>
                  </a:cubicBezTo>
                  <a:cubicBezTo>
                    <a:pt x="209984" y="118007"/>
                    <a:pt x="212818" y="110419"/>
                    <a:pt x="215651" y="103463"/>
                  </a:cubicBezTo>
                  <a:cubicBezTo>
                    <a:pt x="221634" y="87022"/>
                    <a:pt x="234859" y="51927"/>
                    <a:pt x="234859" y="33905"/>
                  </a:cubicBezTo>
                  <a:cubicBezTo>
                    <a:pt x="234859" y="13354"/>
                    <a:pt x="222264" y="75"/>
                    <a:pt x="198648" y="75"/>
                  </a:cubicBezTo>
                  <a:cubicBezTo>
                    <a:pt x="175031" y="75"/>
                    <a:pt x="158972" y="13986"/>
                    <a:pt x="147322" y="30744"/>
                  </a:cubicBezTo>
                  <a:cubicBezTo>
                    <a:pt x="147007" y="26633"/>
                    <a:pt x="146062" y="15883"/>
                    <a:pt x="137245" y="8295"/>
                  </a:cubicBezTo>
                  <a:cubicBezTo>
                    <a:pt x="129373" y="1656"/>
                    <a:pt x="119297" y="75"/>
                    <a:pt x="111425" y="75"/>
                  </a:cubicBezTo>
                  <a:cubicBezTo>
                    <a:pt x="83085" y="75"/>
                    <a:pt x="67656" y="20310"/>
                    <a:pt x="62303" y="27582"/>
                  </a:cubicBezTo>
                  <a:cubicBezTo>
                    <a:pt x="60729" y="9560"/>
                    <a:pt x="47504" y="75"/>
                    <a:pt x="33334" y="75"/>
                  </a:cubicBezTo>
                  <a:cubicBezTo>
                    <a:pt x="18849" y="75"/>
                    <a:pt x="12866" y="12405"/>
                    <a:pt x="10032" y="18097"/>
                  </a:cubicBezTo>
                  <a:cubicBezTo>
                    <a:pt x="4364" y="29163"/>
                    <a:pt x="271" y="47817"/>
                    <a:pt x="271" y="48765"/>
                  </a:cubicBezTo>
                  <a:cubicBezTo>
                    <a:pt x="271" y="51927"/>
                    <a:pt x="3420" y="51927"/>
                    <a:pt x="4050" y="51927"/>
                  </a:cubicBezTo>
                  <a:cubicBezTo>
                    <a:pt x="7198" y="51927"/>
                    <a:pt x="7513" y="51611"/>
                    <a:pt x="9403" y="44655"/>
                  </a:cubicBezTo>
                  <a:cubicBezTo>
                    <a:pt x="14756" y="22207"/>
                    <a:pt x="21053" y="7031"/>
                    <a:pt x="32389" y="7031"/>
                  </a:cubicBezTo>
                  <a:cubicBezTo>
                    <a:pt x="37427" y="7031"/>
                    <a:pt x="42151" y="9560"/>
                    <a:pt x="42151" y="21575"/>
                  </a:cubicBezTo>
                  <a:cubicBezTo>
                    <a:pt x="42151" y="28214"/>
                    <a:pt x="41206" y="31692"/>
                    <a:pt x="37112" y="48133"/>
                  </a:cubicBezTo>
                  <a:lnTo>
                    <a:pt x="18849" y="121169"/>
                  </a:ln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フリーフォーム: 図形 56">
              <a:extLst>
                <a:ext uri="{FF2B5EF4-FFF2-40B4-BE49-F238E27FC236}">
                  <a16:creationId xmlns:a16="http://schemas.microsoft.com/office/drawing/2014/main" id="{B607DD11-4D91-F36A-9A1D-6E6580DF8E1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079403" y="6731570"/>
              <a:ext cx="73053" cy="316173"/>
            </a:xfrm>
            <a:custGeom>
              <a:avLst/>
              <a:gdLst>
                <a:gd name="csX0" fmla="*/ 73333 w 73053"/>
                <a:gd name="csY0" fmla="*/ 158161 h 316173"/>
                <a:gd name="csX1" fmla="*/ 52550 w 73053"/>
                <a:gd name="csY1" fmla="*/ 59515 h 316173"/>
                <a:gd name="csX2" fmla="*/ 3429 w 73053"/>
                <a:gd name="csY2" fmla="*/ 75 h 316173"/>
                <a:gd name="csX3" fmla="*/ 280 w 73053"/>
                <a:gd name="csY3" fmla="*/ 3236 h 316173"/>
                <a:gd name="csX4" fmla="*/ 6263 w 73053"/>
                <a:gd name="csY4" fmla="*/ 10508 h 316173"/>
                <a:gd name="csX5" fmla="*/ 55070 w 73053"/>
                <a:gd name="csY5" fmla="*/ 158161 h 316173"/>
                <a:gd name="csX6" fmla="*/ 4373 w 73053"/>
                <a:gd name="csY6" fmla="*/ 307712 h 316173"/>
                <a:gd name="csX7" fmla="*/ 280 w 73053"/>
                <a:gd name="csY7" fmla="*/ 313086 h 316173"/>
                <a:gd name="csX8" fmla="*/ 3429 w 73053"/>
                <a:gd name="csY8" fmla="*/ 316248 h 316173"/>
                <a:gd name="csX9" fmla="*/ 53495 w 73053"/>
                <a:gd name="csY9" fmla="*/ 254594 h 316173"/>
                <a:gd name="csX10" fmla="*/ 73333 w 73053"/>
                <a:gd name="csY10" fmla="*/ 158161 h 31617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73053" h="316173">
                  <a:moveTo>
                    <a:pt x="73333" y="158161"/>
                  </a:moveTo>
                  <a:cubicBezTo>
                    <a:pt x="73333" y="133500"/>
                    <a:pt x="69869" y="95243"/>
                    <a:pt x="52550" y="59515"/>
                  </a:cubicBezTo>
                  <a:cubicBezTo>
                    <a:pt x="33657" y="20626"/>
                    <a:pt x="6577" y="75"/>
                    <a:pt x="3429" y="75"/>
                  </a:cubicBezTo>
                  <a:cubicBezTo>
                    <a:pt x="1539" y="75"/>
                    <a:pt x="280" y="1339"/>
                    <a:pt x="280" y="3236"/>
                  </a:cubicBezTo>
                  <a:cubicBezTo>
                    <a:pt x="280" y="4185"/>
                    <a:pt x="280" y="4817"/>
                    <a:pt x="6263" y="10508"/>
                  </a:cubicBezTo>
                  <a:cubicBezTo>
                    <a:pt x="37121" y="41810"/>
                    <a:pt x="55070" y="92081"/>
                    <a:pt x="55070" y="158161"/>
                  </a:cubicBezTo>
                  <a:cubicBezTo>
                    <a:pt x="55070" y="212227"/>
                    <a:pt x="43419" y="267874"/>
                    <a:pt x="4373" y="307712"/>
                  </a:cubicBezTo>
                  <a:cubicBezTo>
                    <a:pt x="280" y="311506"/>
                    <a:pt x="280" y="312138"/>
                    <a:pt x="280" y="313086"/>
                  </a:cubicBezTo>
                  <a:cubicBezTo>
                    <a:pt x="280" y="314983"/>
                    <a:pt x="1539" y="316248"/>
                    <a:pt x="3429" y="316248"/>
                  </a:cubicBezTo>
                  <a:cubicBezTo>
                    <a:pt x="6577" y="316248"/>
                    <a:pt x="34917" y="294748"/>
                    <a:pt x="53495" y="254594"/>
                  </a:cubicBezTo>
                  <a:cubicBezTo>
                    <a:pt x="69554" y="219815"/>
                    <a:pt x="73333" y="184720"/>
                    <a:pt x="73333" y="158161"/>
                  </a:cubicBez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フリーフォーム: 図形 57">
              <a:extLst>
                <a:ext uri="{FF2B5EF4-FFF2-40B4-BE49-F238E27FC236}">
                  <a16:creationId xmlns:a16="http://schemas.microsoft.com/office/drawing/2014/main" id="{B3F4CDB4-DEAB-E8C9-BBCD-273917BB323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210989" y="6935186"/>
              <a:ext cx="36841" cy="94535"/>
            </a:xfrm>
            <a:custGeom>
              <a:avLst/>
              <a:gdLst>
                <a:gd name="csX0" fmla="*/ 37125 w 36841"/>
                <a:gd name="csY0" fmla="*/ 33273 h 94535"/>
                <a:gd name="csX1" fmla="*/ 16972 w 36841"/>
                <a:gd name="csY1" fmla="*/ 75 h 94535"/>
                <a:gd name="csX2" fmla="*/ 284 w 36841"/>
                <a:gd name="csY2" fmla="*/ 16832 h 94535"/>
                <a:gd name="csX3" fmla="*/ 16972 w 36841"/>
                <a:gd name="csY3" fmla="*/ 33589 h 94535"/>
                <a:gd name="csX4" fmla="*/ 27993 w 36841"/>
                <a:gd name="csY4" fmla="*/ 29479 h 94535"/>
                <a:gd name="csX5" fmla="*/ 29568 w 36841"/>
                <a:gd name="csY5" fmla="*/ 28530 h 94535"/>
                <a:gd name="csX6" fmla="*/ 30198 w 36841"/>
                <a:gd name="csY6" fmla="*/ 33273 h 94535"/>
                <a:gd name="csX7" fmla="*/ 8785 w 36841"/>
                <a:gd name="csY7" fmla="*/ 86074 h 94535"/>
                <a:gd name="csX8" fmla="*/ 5322 w 36841"/>
                <a:gd name="csY8" fmla="*/ 91133 h 94535"/>
                <a:gd name="csX9" fmla="*/ 8471 w 36841"/>
                <a:gd name="csY9" fmla="*/ 94611 h 94535"/>
                <a:gd name="csX10" fmla="*/ 37125 w 36841"/>
                <a:gd name="csY10" fmla="*/ 33273 h 945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36841" h="94535">
                  <a:moveTo>
                    <a:pt x="37125" y="33273"/>
                  </a:moveTo>
                  <a:cubicBezTo>
                    <a:pt x="37125" y="12405"/>
                    <a:pt x="29253" y="75"/>
                    <a:pt x="16972" y="75"/>
                  </a:cubicBezTo>
                  <a:cubicBezTo>
                    <a:pt x="6581" y="75"/>
                    <a:pt x="284" y="7979"/>
                    <a:pt x="284" y="16832"/>
                  </a:cubicBezTo>
                  <a:cubicBezTo>
                    <a:pt x="284" y="25369"/>
                    <a:pt x="6581" y="33589"/>
                    <a:pt x="16972" y="33589"/>
                  </a:cubicBezTo>
                  <a:cubicBezTo>
                    <a:pt x="20751" y="33589"/>
                    <a:pt x="24845" y="32324"/>
                    <a:pt x="27993" y="29479"/>
                  </a:cubicBezTo>
                  <a:cubicBezTo>
                    <a:pt x="28938" y="28846"/>
                    <a:pt x="29253" y="28530"/>
                    <a:pt x="29568" y="28530"/>
                  </a:cubicBezTo>
                  <a:cubicBezTo>
                    <a:pt x="29883" y="28530"/>
                    <a:pt x="30198" y="28846"/>
                    <a:pt x="30198" y="33273"/>
                  </a:cubicBezTo>
                  <a:cubicBezTo>
                    <a:pt x="30198" y="56670"/>
                    <a:pt x="19177" y="75640"/>
                    <a:pt x="8785" y="86074"/>
                  </a:cubicBezTo>
                  <a:cubicBezTo>
                    <a:pt x="5322" y="89552"/>
                    <a:pt x="5322" y="90184"/>
                    <a:pt x="5322" y="91133"/>
                  </a:cubicBezTo>
                  <a:cubicBezTo>
                    <a:pt x="5322" y="93346"/>
                    <a:pt x="6896" y="94611"/>
                    <a:pt x="8471" y="94611"/>
                  </a:cubicBezTo>
                  <a:cubicBezTo>
                    <a:pt x="11934" y="94611"/>
                    <a:pt x="37125" y="70265"/>
                    <a:pt x="37125" y="33273"/>
                  </a:cubicBez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フリーフォーム: 図形 58">
              <a:extLst>
                <a:ext uri="{FF2B5EF4-FFF2-40B4-BE49-F238E27FC236}">
                  <a16:creationId xmlns:a16="http://schemas.microsoft.com/office/drawing/2014/main" id="{37142209-AD0A-B51E-E164-0B58AE2148FB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350937" y="6935186"/>
              <a:ext cx="33377" cy="33514"/>
            </a:xfrm>
            <a:custGeom>
              <a:avLst/>
              <a:gdLst>
                <a:gd name="csX0" fmla="*/ 33666 w 33377"/>
                <a:gd name="csY0" fmla="*/ 16832 h 33514"/>
                <a:gd name="csX1" fmla="*/ 16977 w 33377"/>
                <a:gd name="csY1" fmla="*/ 75 h 33514"/>
                <a:gd name="csX2" fmla="*/ 288 w 33377"/>
                <a:gd name="csY2" fmla="*/ 16832 h 33514"/>
                <a:gd name="csX3" fmla="*/ 16977 w 33377"/>
                <a:gd name="csY3" fmla="*/ 33589 h 33514"/>
                <a:gd name="csX4" fmla="*/ 33666 w 33377"/>
                <a:gd name="csY4" fmla="*/ 16832 h 335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377" h="33514">
                  <a:moveTo>
                    <a:pt x="33666" y="16832"/>
                  </a:moveTo>
                  <a:cubicBezTo>
                    <a:pt x="33666" y="7663"/>
                    <a:pt x="26109" y="75"/>
                    <a:pt x="16977" y="75"/>
                  </a:cubicBezTo>
                  <a:cubicBezTo>
                    <a:pt x="7845" y="75"/>
                    <a:pt x="288" y="7663"/>
                    <a:pt x="288" y="16832"/>
                  </a:cubicBezTo>
                  <a:cubicBezTo>
                    <a:pt x="288" y="26001"/>
                    <a:pt x="7845" y="33589"/>
                    <a:pt x="16977" y="33589"/>
                  </a:cubicBezTo>
                  <a:cubicBezTo>
                    <a:pt x="26109" y="33589"/>
                    <a:pt x="33666" y="26001"/>
                    <a:pt x="33666" y="16832"/>
                  </a:cubicBez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フリーフォーム: 図形 59">
              <a:extLst>
                <a:ext uri="{FF2B5EF4-FFF2-40B4-BE49-F238E27FC236}">
                  <a16:creationId xmlns:a16="http://schemas.microsoft.com/office/drawing/2014/main" id="{586DEB08-7E70-6D25-8641-7170FC668AA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490884" y="6935186"/>
              <a:ext cx="33377" cy="33514"/>
            </a:xfrm>
            <a:custGeom>
              <a:avLst/>
              <a:gdLst>
                <a:gd name="csX0" fmla="*/ 33670 w 33377"/>
                <a:gd name="csY0" fmla="*/ 16832 h 33514"/>
                <a:gd name="csX1" fmla="*/ 16981 w 33377"/>
                <a:gd name="csY1" fmla="*/ 75 h 33514"/>
                <a:gd name="csX2" fmla="*/ 292 w 33377"/>
                <a:gd name="csY2" fmla="*/ 16832 h 33514"/>
                <a:gd name="csX3" fmla="*/ 16981 w 33377"/>
                <a:gd name="csY3" fmla="*/ 33589 h 33514"/>
                <a:gd name="csX4" fmla="*/ 33670 w 33377"/>
                <a:gd name="csY4" fmla="*/ 16832 h 335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377" h="33514">
                  <a:moveTo>
                    <a:pt x="33670" y="16832"/>
                  </a:moveTo>
                  <a:cubicBezTo>
                    <a:pt x="33670" y="7663"/>
                    <a:pt x="26113" y="75"/>
                    <a:pt x="16981" y="75"/>
                  </a:cubicBezTo>
                  <a:cubicBezTo>
                    <a:pt x="7850" y="75"/>
                    <a:pt x="292" y="7663"/>
                    <a:pt x="292" y="16832"/>
                  </a:cubicBezTo>
                  <a:cubicBezTo>
                    <a:pt x="292" y="26001"/>
                    <a:pt x="7850" y="33589"/>
                    <a:pt x="16981" y="33589"/>
                  </a:cubicBezTo>
                  <a:cubicBezTo>
                    <a:pt x="26113" y="33589"/>
                    <a:pt x="33670" y="26001"/>
                    <a:pt x="33670" y="16832"/>
                  </a:cubicBez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5AC68F75-8231-F110-E1A0-41717A14AD89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0630831" y="6935186"/>
              <a:ext cx="33377" cy="33514"/>
            </a:xfrm>
            <a:custGeom>
              <a:avLst/>
              <a:gdLst>
                <a:gd name="csX0" fmla="*/ 33675 w 33377"/>
                <a:gd name="csY0" fmla="*/ 16832 h 33514"/>
                <a:gd name="csX1" fmla="*/ 16986 w 33377"/>
                <a:gd name="csY1" fmla="*/ 75 h 33514"/>
                <a:gd name="csX2" fmla="*/ 297 w 33377"/>
                <a:gd name="csY2" fmla="*/ 16832 h 33514"/>
                <a:gd name="csX3" fmla="*/ 16986 w 33377"/>
                <a:gd name="csY3" fmla="*/ 33589 h 33514"/>
                <a:gd name="csX4" fmla="*/ 33675 w 33377"/>
                <a:gd name="csY4" fmla="*/ 16832 h 335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377" h="33514">
                  <a:moveTo>
                    <a:pt x="33675" y="16832"/>
                  </a:moveTo>
                  <a:cubicBezTo>
                    <a:pt x="33675" y="7663"/>
                    <a:pt x="26117" y="75"/>
                    <a:pt x="16986" y="75"/>
                  </a:cubicBezTo>
                  <a:cubicBezTo>
                    <a:pt x="7854" y="75"/>
                    <a:pt x="297" y="7663"/>
                    <a:pt x="297" y="16832"/>
                  </a:cubicBezTo>
                  <a:cubicBezTo>
                    <a:pt x="297" y="26001"/>
                    <a:pt x="7854" y="33589"/>
                    <a:pt x="16986" y="33589"/>
                  </a:cubicBezTo>
                  <a:cubicBezTo>
                    <a:pt x="26117" y="33589"/>
                    <a:pt x="33675" y="26001"/>
                    <a:pt x="33675" y="16832"/>
                  </a:cubicBezTo>
                  <a:close/>
                </a:path>
              </a:pathLst>
            </a:custGeom>
            <a:solidFill>
              <a:srgbClr val="000000"/>
            </a:solidFill>
            <a:ln w="3160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0" name="グループ化 129" descr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 title="IguanaTex Shape Display">
            <a:extLst>
              <a:ext uri="{FF2B5EF4-FFF2-40B4-BE49-F238E27FC236}">
                <a16:creationId xmlns:a16="http://schemas.microsoft.com/office/drawing/2014/main" id="{F7FD9A2B-2B5C-DD92-A11B-93E6D76C6A9C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1117601" y="6223000"/>
            <a:ext cx="4241563" cy="316648"/>
            <a:chOff x="6420052" y="8289997"/>
            <a:chExt cx="4241880" cy="307002"/>
          </a:xfrm>
        </p:grpSpPr>
        <p:sp>
          <p:nvSpPr>
            <p:cNvPr id="108" name="フリーフォーム: 図形 107">
              <a:extLst>
                <a:ext uri="{FF2B5EF4-FFF2-40B4-BE49-F238E27FC236}">
                  <a16:creationId xmlns:a16="http://schemas.microsoft.com/office/drawing/2014/main" id="{948F6525-CCD4-C5A5-21C2-96D8859D41A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420052" y="8384554"/>
              <a:ext cx="156807" cy="139072"/>
            </a:xfrm>
            <a:custGeom>
              <a:avLst/>
              <a:gdLst>
                <a:gd name="csX0" fmla="*/ 96204 w 156807"/>
                <a:gd name="csY0" fmla="*/ 43055 h 139072"/>
                <a:gd name="csX1" fmla="*/ 127377 w 156807"/>
                <a:gd name="csY1" fmla="*/ 6829 h 139072"/>
                <a:gd name="csX2" fmla="*/ 143121 w 156807"/>
                <a:gd name="csY2" fmla="*/ 10820 h 139072"/>
                <a:gd name="csX3" fmla="*/ 128007 w 156807"/>
                <a:gd name="csY3" fmla="*/ 27398 h 139072"/>
                <a:gd name="csX4" fmla="*/ 139972 w 156807"/>
                <a:gd name="csY4" fmla="*/ 38143 h 139072"/>
                <a:gd name="csX5" fmla="*/ 156975 w 156807"/>
                <a:gd name="csY5" fmla="*/ 20337 h 139072"/>
                <a:gd name="csX6" fmla="*/ 127692 w 156807"/>
                <a:gd name="csY6" fmla="*/ 75 h 139072"/>
                <a:gd name="csX7" fmla="*/ 94630 w 156807"/>
                <a:gd name="csY7" fmla="*/ 23407 h 139072"/>
                <a:gd name="csX8" fmla="*/ 60623 w 156807"/>
                <a:gd name="csY8" fmla="*/ 75 h 139072"/>
                <a:gd name="csX9" fmla="*/ 9929 w 156807"/>
                <a:gd name="csY9" fmla="*/ 47353 h 139072"/>
                <a:gd name="csX10" fmla="*/ 13707 w 156807"/>
                <a:gd name="csY10" fmla="*/ 50423 h 139072"/>
                <a:gd name="csX11" fmla="*/ 17801 w 156807"/>
                <a:gd name="csY11" fmla="*/ 47046 h 139072"/>
                <a:gd name="csX12" fmla="*/ 59994 w 156807"/>
                <a:gd name="csY12" fmla="*/ 6829 h 139072"/>
                <a:gd name="csX13" fmla="*/ 76997 w 156807"/>
                <a:gd name="csY13" fmla="*/ 27398 h 139072"/>
                <a:gd name="csX14" fmla="*/ 59994 w 156807"/>
                <a:gd name="csY14" fmla="*/ 100465 h 139072"/>
                <a:gd name="csX15" fmla="*/ 30081 w 156807"/>
                <a:gd name="csY15" fmla="*/ 132393 h 139072"/>
                <a:gd name="csX16" fmla="*/ 14337 w 156807"/>
                <a:gd name="csY16" fmla="*/ 128402 h 139072"/>
                <a:gd name="csX17" fmla="*/ 29136 w 156807"/>
                <a:gd name="csY17" fmla="*/ 111824 h 139072"/>
                <a:gd name="csX18" fmla="*/ 17486 w 156807"/>
                <a:gd name="csY18" fmla="*/ 101079 h 139072"/>
                <a:gd name="csX19" fmla="*/ 168 w 156807"/>
                <a:gd name="csY19" fmla="*/ 118885 h 139072"/>
                <a:gd name="csX20" fmla="*/ 29766 w 156807"/>
                <a:gd name="csY20" fmla="*/ 139147 h 139072"/>
                <a:gd name="csX21" fmla="*/ 62828 w 156807"/>
                <a:gd name="csY21" fmla="*/ 115815 h 139072"/>
                <a:gd name="csX22" fmla="*/ 96834 w 156807"/>
                <a:gd name="csY22" fmla="*/ 139147 h 139072"/>
                <a:gd name="csX23" fmla="*/ 147214 w 156807"/>
                <a:gd name="csY23" fmla="*/ 91869 h 139072"/>
                <a:gd name="csX24" fmla="*/ 143435 w 156807"/>
                <a:gd name="csY24" fmla="*/ 88799 h 139072"/>
                <a:gd name="csX25" fmla="*/ 139342 w 156807"/>
                <a:gd name="csY25" fmla="*/ 92176 h 139072"/>
                <a:gd name="csX26" fmla="*/ 97464 w 156807"/>
                <a:gd name="csY26" fmla="*/ 132393 h 139072"/>
                <a:gd name="csX27" fmla="*/ 80146 w 156807"/>
                <a:gd name="csY27" fmla="*/ 112131 h 139072"/>
                <a:gd name="csX28" fmla="*/ 85499 w 156807"/>
                <a:gd name="csY28" fmla="*/ 85114 h 139072"/>
                <a:gd name="csX29" fmla="*/ 96204 w 156807"/>
                <a:gd name="csY29" fmla="*/ 43055 h 13907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56807" h="139072">
                  <a:moveTo>
                    <a:pt x="96204" y="43055"/>
                  </a:moveTo>
                  <a:cubicBezTo>
                    <a:pt x="98094" y="35073"/>
                    <a:pt x="105336" y="6829"/>
                    <a:pt x="127377" y="6829"/>
                  </a:cubicBezTo>
                  <a:cubicBezTo>
                    <a:pt x="128951" y="6829"/>
                    <a:pt x="136508" y="6829"/>
                    <a:pt x="143121" y="10820"/>
                  </a:cubicBezTo>
                  <a:cubicBezTo>
                    <a:pt x="134304" y="12355"/>
                    <a:pt x="128007" y="20030"/>
                    <a:pt x="128007" y="27398"/>
                  </a:cubicBezTo>
                  <a:cubicBezTo>
                    <a:pt x="128007" y="32310"/>
                    <a:pt x="131470" y="38143"/>
                    <a:pt x="139972" y="38143"/>
                  </a:cubicBezTo>
                  <a:cubicBezTo>
                    <a:pt x="146899" y="38143"/>
                    <a:pt x="156975" y="32617"/>
                    <a:pt x="156975" y="20337"/>
                  </a:cubicBezTo>
                  <a:cubicBezTo>
                    <a:pt x="156975" y="4373"/>
                    <a:pt x="138398" y="75"/>
                    <a:pt x="127692" y="75"/>
                  </a:cubicBezTo>
                  <a:cubicBezTo>
                    <a:pt x="109429" y="75"/>
                    <a:pt x="98408" y="16346"/>
                    <a:pt x="94630" y="23407"/>
                  </a:cubicBezTo>
                  <a:cubicBezTo>
                    <a:pt x="86758" y="3145"/>
                    <a:pt x="69755" y="75"/>
                    <a:pt x="60623" y="75"/>
                  </a:cubicBezTo>
                  <a:cubicBezTo>
                    <a:pt x="27877" y="75"/>
                    <a:pt x="9929" y="39678"/>
                    <a:pt x="9929" y="47353"/>
                  </a:cubicBezTo>
                  <a:cubicBezTo>
                    <a:pt x="9929" y="50423"/>
                    <a:pt x="13077" y="50423"/>
                    <a:pt x="13707" y="50423"/>
                  </a:cubicBezTo>
                  <a:cubicBezTo>
                    <a:pt x="16226" y="50423"/>
                    <a:pt x="17171" y="49809"/>
                    <a:pt x="17801" y="47046"/>
                  </a:cubicBezTo>
                  <a:cubicBezTo>
                    <a:pt x="28506" y="14504"/>
                    <a:pt x="49288" y="6829"/>
                    <a:pt x="59994" y="6829"/>
                  </a:cubicBezTo>
                  <a:cubicBezTo>
                    <a:pt x="65976" y="6829"/>
                    <a:pt x="76997" y="9592"/>
                    <a:pt x="76997" y="27398"/>
                  </a:cubicBezTo>
                  <a:cubicBezTo>
                    <a:pt x="76997" y="36915"/>
                    <a:pt x="71644" y="57484"/>
                    <a:pt x="59994" y="100465"/>
                  </a:cubicBezTo>
                  <a:cubicBezTo>
                    <a:pt x="54956" y="119499"/>
                    <a:pt x="43935" y="132393"/>
                    <a:pt x="30081" y="132393"/>
                  </a:cubicBezTo>
                  <a:cubicBezTo>
                    <a:pt x="28191" y="132393"/>
                    <a:pt x="20949" y="132393"/>
                    <a:pt x="14337" y="128402"/>
                  </a:cubicBezTo>
                  <a:cubicBezTo>
                    <a:pt x="22209" y="126867"/>
                    <a:pt x="29136" y="120420"/>
                    <a:pt x="29136" y="111824"/>
                  </a:cubicBezTo>
                  <a:cubicBezTo>
                    <a:pt x="29136" y="103535"/>
                    <a:pt x="22209" y="101079"/>
                    <a:pt x="17486" y="101079"/>
                  </a:cubicBezTo>
                  <a:cubicBezTo>
                    <a:pt x="8039" y="101079"/>
                    <a:pt x="168" y="109061"/>
                    <a:pt x="168" y="118885"/>
                  </a:cubicBezTo>
                  <a:cubicBezTo>
                    <a:pt x="168" y="133007"/>
                    <a:pt x="15911" y="139147"/>
                    <a:pt x="29766" y="139147"/>
                  </a:cubicBezTo>
                  <a:cubicBezTo>
                    <a:pt x="50548" y="139147"/>
                    <a:pt x="61883" y="117657"/>
                    <a:pt x="62828" y="115815"/>
                  </a:cubicBezTo>
                  <a:cubicBezTo>
                    <a:pt x="66606" y="127174"/>
                    <a:pt x="77942" y="139147"/>
                    <a:pt x="96834" y="139147"/>
                  </a:cubicBezTo>
                  <a:cubicBezTo>
                    <a:pt x="129266" y="139147"/>
                    <a:pt x="147214" y="99544"/>
                    <a:pt x="147214" y="91869"/>
                  </a:cubicBezTo>
                  <a:cubicBezTo>
                    <a:pt x="147214" y="88799"/>
                    <a:pt x="144380" y="88799"/>
                    <a:pt x="143435" y="88799"/>
                  </a:cubicBezTo>
                  <a:cubicBezTo>
                    <a:pt x="140602" y="88799"/>
                    <a:pt x="139972" y="90027"/>
                    <a:pt x="139342" y="92176"/>
                  </a:cubicBezTo>
                  <a:cubicBezTo>
                    <a:pt x="128951" y="125025"/>
                    <a:pt x="107540" y="132393"/>
                    <a:pt x="97464" y="132393"/>
                  </a:cubicBezTo>
                  <a:cubicBezTo>
                    <a:pt x="85184" y="132393"/>
                    <a:pt x="80146" y="122569"/>
                    <a:pt x="80146" y="112131"/>
                  </a:cubicBezTo>
                  <a:cubicBezTo>
                    <a:pt x="80146" y="105377"/>
                    <a:pt x="82035" y="98623"/>
                    <a:pt x="85499" y="85114"/>
                  </a:cubicBezTo>
                  <a:lnTo>
                    <a:pt x="96204" y="43055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フリーフォーム: 図形 108">
              <a:extLst>
                <a:ext uri="{FF2B5EF4-FFF2-40B4-BE49-F238E27FC236}">
                  <a16:creationId xmlns:a16="http://schemas.microsoft.com/office/drawing/2014/main" id="{D673868D-92E1-A348-2DDC-03D8C0C6978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704478" y="8354468"/>
              <a:ext cx="157437" cy="178061"/>
            </a:xfrm>
            <a:custGeom>
              <a:avLst/>
              <a:gdLst>
                <a:gd name="csX0" fmla="*/ 146593 w 157437"/>
                <a:gd name="csY0" fmla="*/ 95246 h 178061"/>
                <a:gd name="csX1" fmla="*/ 157613 w 157437"/>
                <a:gd name="csY1" fmla="*/ 89106 h 178061"/>
                <a:gd name="csX2" fmla="*/ 146593 w 157437"/>
                <a:gd name="csY2" fmla="*/ 82965 h 178061"/>
                <a:gd name="csX3" fmla="*/ 13086 w 157437"/>
                <a:gd name="csY3" fmla="*/ 82965 h 178061"/>
                <a:gd name="csX4" fmla="*/ 97472 w 157437"/>
                <a:gd name="csY4" fmla="*/ 12355 h 178061"/>
                <a:gd name="csX5" fmla="*/ 146593 w 157437"/>
                <a:gd name="csY5" fmla="*/ 12355 h 178061"/>
                <a:gd name="csX6" fmla="*/ 157613 w 157437"/>
                <a:gd name="csY6" fmla="*/ 6215 h 178061"/>
                <a:gd name="csX7" fmla="*/ 146593 w 157437"/>
                <a:gd name="csY7" fmla="*/ 75 h 178061"/>
                <a:gd name="csX8" fmla="*/ 96843 w 157437"/>
                <a:gd name="csY8" fmla="*/ 75 h 178061"/>
                <a:gd name="csX9" fmla="*/ 176 w 157437"/>
                <a:gd name="csY9" fmla="*/ 89106 h 178061"/>
                <a:gd name="csX10" fmla="*/ 96843 w 157437"/>
                <a:gd name="csY10" fmla="*/ 178136 h 178061"/>
                <a:gd name="csX11" fmla="*/ 146593 w 157437"/>
                <a:gd name="csY11" fmla="*/ 178136 h 178061"/>
                <a:gd name="csX12" fmla="*/ 157613 w 157437"/>
                <a:gd name="csY12" fmla="*/ 171996 h 178061"/>
                <a:gd name="csX13" fmla="*/ 146593 w 157437"/>
                <a:gd name="csY13" fmla="*/ 165856 h 178061"/>
                <a:gd name="csX14" fmla="*/ 97472 w 157437"/>
                <a:gd name="csY14" fmla="*/ 165856 h 178061"/>
                <a:gd name="csX15" fmla="*/ 13086 w 157437"/>
                <a:gd name="csY15" fmla="*/ 95246 h 178061"/>
                <a:gd name="csX16" fmla="*/ 146593 w 157437"/>
                <a:gd name="csY16" fmla="*/ 95246 h 17806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57437" h="178061">
                  <a:moveTo>
                    <a:pt x="146593" y="95246"/>
                  </a:moveTo>
                  <a:cubicBezTo>
                    <a:pt x="151946" y="95246"/>
                    <a:pt x="157613" y="95246"/>
                    <a:pt x="157613" y="89106"/>
                  </a:cubicBezTo>
                  <a:cubicBezTo>
                    <a:pt x="157613" y="82965"/>
                    <a:pt x="151946" y="82965"/>
                    <a:pt x="146593" y="82965"/>
                  </a:cubicBezTo>
                  <a:lnTo>
                    <a:pt x="13086" y="82965"/>
                  </a:lnTo>
                  <a:cubicBezTo>
                    <a:pt x="16864" y="41827"/>
                    <a:pt x="53075" y="12355"/>
                    <a:pt x="97472" y="12355"/>
                  </a:cubicBezTo>
                  <a:lnTo>
                    <a:pt x="146593" y="12355"/>
                  </a:lnTo>
                  <a:cubicBezTo>
                    <a:pt x="151946" y="12355"/>
                    <a:pt x="157613" y="12355"/>
                    <a:pt x="157613" y="6215"/>
                  </a:cubicBezTo>
                  <a:cubicBezTo>
                    <a:pt x="157613" y="75"/>
                    <a:pt x="151946" y="75"/>
                    <a:pt x="146593" y="75"/>
                  </a:cubicBezTo>
                  <a:lnTo>
                    <a:pt x="96843" y="75"/>
                  </a:lnTo>
                  <a:cubicBezTo>
                    <a:pt x="42999" y="75"/>
                    <a:pt x="176" y="39985"/>
                    <a:pt x="176" y="89106"/>
                  </a:cubicBezTo>
                  <a:cubicBezTo>
                    <a:pt x="176" y="138226"/>
                    <a:pt x="42999" y="178136"/>
                    <a:pt x="96843" y="178136"/>
                  </a:cubicBezTo>
                  <a:lnTo>
                    <a:pt x="146593" y="178136"/>
                  </a:lnTo>
                  <a:cubicBezTo>
                    <a:pt x="151946" y="178136"/>
                    <a:pt x="157613" y="178136"/>
                    <a:pt x="157613" y="171996"/>
                  </a:cubicBezTo>
                  <a:cubicBezTo>
                    <a:pt x="157613" y="165856"/>
                    <a:pt x="151946" y="165856"/>
                    <a:pt x="146593" y="165856"/>
                  </a:cubicBezTo>
                  <a:lnTo>
                    <a:pt x="97472" y="165856"/>
                  </a:lnTo>
                  <a:cubicBezTo>
                    <a:pt x="53075" y="165856"/>
                    <a:pt x="16864" y="136384"/>
                    <a:pt x="13086" y="95246"/>
                  </a:cubicBezTo>
                  <a:lnTo>
                    <a:pt x="146593" y="95246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フリーフォーム: 図形 109">
              <a:extLst>
                <a:ext uri="{FF2B5EF4-FFF2-40B4-BE49-F238E27FC236}">
                  <a16:creationId xmlns:a16="http://schemas.microsoft.com/office/drawing/2014/main" id="{A01C95C9-365F-8110-5DFC-BEF1BDFF38D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983595" y="8309952"/>
              <a:ext cx="213170" cy="216129"/>
            </a:xfrm>
            <a:custGeom>
              <a:avLst/>
              <a:gdLst>
                <a:gd name="csX0" fmla="*/ 27580 w 213170"/>
                <a:gd name="csY0" fmla="*/ 27705 h 216129"/>
                <a:gd name="csX1" fmla="*/ 27580 w 213170"/>
                <a:gd name="csY1" fmla="*/ 177522 h 216129"/>
                <a:gd name="csX2" fmla="*/ 9002 w 213170"/>
                <a:gd name="csY2" fmla="*/ 199627 h 216129"/>
                <a:gd name="csX3" fmla="*/ 185 w 213170"/>
                <a:gd name="csY3" fmla="*/ 204846 h 216129"/>
                <a:gd name="csX4" fmla="*/ 10891 w 213170"/>
                <a:gd name="csY4" fmla="*/ 210372 h 216129"/>
                <a:gd name="csX5" fmla="*/ 59697 w 213170"/>
                <a:gd name="csY5" fmla="*/ 210372 h 216129"/>
                <a:gd name="csX6" fmla="*/ 70088 w 213170"/>
                <a:gd name="csY6" fmla="*/ 204846 h 216129"/>
                <a:gd name="csX7" fmla="*/ 60641 w 213170"/>
                <a:gd name="csY7" fmla="*/ 199627 h 216129"/>
                <a:gd name="csX8" fmla="*/ 40804 w 213170"/>
                <a:gd name="csY8" fmla="*/ 176908 h 216129"/>
                <a:gd name="csX9" fmla="*/ 40804 w 213170"/>
                <a:gd name="csY9" fmla="*/ 36301 h 216129"/>
                <a:gd name="csX10" fmla="*/ 176830 w 213170"/>
                <a:gd name="csY10" fmla="*/ 211600 h 216129"/>
                <a:gd name="csX11" fmla="*/ 183442 w 213170"/>
                <a:gd name="csY11" fmla="*/ 216205 h 216129"/>
                <a:gd name="csX12" fmla="*/ 188795 w 213170"/>
                <a:gd name="csY12" fmla="*/ 206074 h 216129"/>
                <a:gd name="csX13" fmla="*/ 188795 w 213170"/>
                <a:gd name="csY13" fmla="*/ 32617 h 216129"/>
                <a:gd name="csX14" fmla="*/ 206113 w 213170"/>
                <a:gd name="csY14" fmla="*/ 10820 h 216129"/>
                <a:gd name="csX15" fmla="*/ 213355 w 213170"/>
                <a:gd name="csY15" fmla="*/ 5601 h 216129"/>
                <a:gd name="csX16" fmla="*/ 202965 w 213170"/>
                <a:gd name="csY16" fmla="*/ 75 h 216129"/>
                <a:gd name="csX17" fmla="*/ 156993 w 213170"/>
                <a:gd name="csY17" fmla="*/ 75 h 216129"/>
                <a:gd name="csX18" fmla="*/ 146287 w 213170"/>
                <a:gd name="csY18" fmla="*/ 5601 h 216129"/>
                <a:gd name="csX19" fmla="*/ 155419 w 213170"/>
                <a:gd name="csY19" fmla="*/ 10820 h 216129"/>
                <a:gd name="csX20" fmla="*/ 175571 w 213170"/>
                <a:gd name="csY20" fmla="*/ 33538 h 216129"/>
                <a:gd name="csX21" fmla="*/ 175571 w 213170"/>
                <a:gd name="csY21" fmla="*/ 129630 h 216129"/>
                <a:gd name="csX22" fmla="*/ 80478 w 213170"/>
                <a:gd name="csY22" fmla="*/ 4373 h 216129"/>
                <a:gd name="csX23" fmla="*/ 69143 w 213170"/>
                <a:gd name="csY23" fmla="*/ 75 h 216129"/>
                <a:gd name="csX24" fmla="*/ 14355 w 213170"/>
                <a:gd name="csY24" fmla="*/ 75 h 216129"/>
                <a:gd name="csX25" fmla="*/ 3964 w 213170"/>
                <a:gd name="csY25" fmla="*/ 5601 h 216129"/>
                <a:gd name="csX26" fmla="*/ 10576 w 213170"/>
                <a:gd name="csY26" fmla="*/ 10820 h 216129"/>
                <a:gd name="csX27" fmla="*/ 28209 w 213170"/>
                <a:gd name="csY27" fmla="*/ 20337 h 216129"/>
                <a:gd name="csX28" fmla="*/ 27580 w 213170"/>
                <a:gd name="csY28" fmla="*/ 27705 h 216129"/>
                <a:gd name="csX29" fmla="*/ 177775 w 213170"/>
                <a:gd name="csY29" fmla="*/ 194714 h 216129"/>
                <a:gd name="csX30" fmla="*/ 40804 w 213170"/>
                <a:gd name="csY30" fmla="*/ 18188 h 216129"/>
                <a:gd name="csX31" fmla="*/ 34192 w 213170"/>
                <a:gd name="csY31" fmla="*/ 10820 h 216129"/>
                <a:gd name="csX32" fmla="*/ 71662 w 213170"/>
                <a:gd name="csY32" fmla="*/ 10820 h 216129"/>
                <a:gd name="csX33" fmla="*/ 177775 w 213170"/>
                <a:gd name="csY33" fmla="*/ 150506 h 216129"/>
                <a:gd name="csX34" fmla="*/ 177775 w 213170"/>
                <a:gd name="csY34" fmla="*/ 194714 h 2161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</a:cxnLst>
              <a:rect l="l" t="t" r="r" b="b"/>
              <a:pathLst>
                <a:path w="213170" h="216129">
                  <a:moveTo>
                    <a:pt x="27580" y="27705"/>
                  </a:moveTo>
                  <a:lnTo>
                    <a:pt x="27580" y="177522"/>
                  </a:lnTo>
                  <a:cubicBezTo>
                    <a:pt x="27580" y="193793"/>
                    <a:pt x="25061" y="199319"/>
                    <a:pt x="9002" y="199627"/>
                  </a:cubicBezTo>
                  <a:cubicBezTo>
                    <a:pt x="5538" y="199627"/>
                    <a:pt x="185" y="199933"/>
                    <a:pt x="185" y="204846"/>
                  </a:cubicBezTo>
                  <a:cubicBezTo>
                    <a:pt x="185" y="210372"/>
                    <a:pt x="5223" y="210372"/>
                    <a:pt x="10891" y="210372"/>
                  </a:cubicBezTo>
                  <a:lnTo>
                    <a:pt x="59697" y="210372"/>
                  </a:lnTo>
                  <a:cubicBezTo>
                    <a:pt x="65365" y="210372"/>
                    <a:pt x="70088" y="210372"/>
                    <a:pt x="70088" y="204846"/>
                  </a:cubicBezTo>
                  <a:cubicBezTo>
                    <a:pt x="70088" y="199933"/>
                    <a:pt x="65050" y="199627"/>
                    <a:pt x="60641" y="199627"/>
                  </a:cubicBezTo>
                  <a:cubicBezTo>
                    <a:pt x="43323" y="199319"/>
                    <a:pt x="40804" y="192872"/>
                    <a:pt x="40804" y="176908"/>
                  </a:cubicBezTo>
                  <a:lnTo>
                    <a:pt x="40804" y="36301"/>
                  </a:lnTo>
                  <a:lnTo>
                    <a:pt x="176830" y="211600"/>
                  </a:lnTo>
                  <a:cubicBezTo>
                    <a:pt x="179664" y="215284"/>
                    <a:pt x="181238" y="216205"/>
                    <a:pt x="183442" y="216205"/>
                  </a:cubicBezTo>
                  <a:cubicBezTo>
                    <a:pt x="188795" y="216205"/>
                    <a:pt x="188795" y="211293"/>
                    <a:pt x="188795" y="206074"/>
                  </a:cubicBezTo>
                  <a:lnTo>
                    <a:pt x="188795" y="32617"/>
                  </a:lnTo>
                  <a:cubicBezTo>
                    <a:pt x="188795" y="15425"/>
                    <a:pt x="191629" y="11127"/>
                    <a:pt x="206113" y="10820"/>
                  </a:cubicBezTo>
                  <a:cubicBezTo>
                    <a:pt x="208003" y="10820"/>
                    <a:pt x="213355" y="10513"/>
                    <a:pt x="213355" y="5601"/>
                  </a:cubicBezTo>
                  <a:cubicBezTo>
                    <a:pt x="213355" y="75"/>
                    <a:pt x="208632" y="75"/>
                    <a:pt x="202965" y="75"/>
                  </a:cubicBezTo>
                  <a:lnTo>
                    <a:pt x="156993" y="75"/>
                  </a:lnTo>
                  <a:cubicBezTo>
                    <a:pt x="151325" y="75"/>
                    <a:pt x="146287" y="75"/>
                    <a:pt x="146287" y="5601"/>
                  </a:cubicBezTo>
                  <a:cubicBezTo>
                    <a:pt x="146287" y="10820"/>
                    <a:pt x="151955" y="10820"/>
                    <a:pt x="155419" y="10820"/>
                  </a:cubicBezTo>
                  <a:cubicBezTo>
                    <a:pt x="173052" y="11127"/>
                    <a:pt x="175571" y="17267"/>
                    <a:pt x="175571" y="33538"/>
                  </a:cubicBezTo>
                  <a:lnTo>
                    <a:pt x="175571" y="129630"/>
                  </a:lnTo>
                  <a:lnTo>
                    <a:pt x="80478" y="4373"/>
                  </a:lnTo>
                  <a:cubicBezTo>
                    <a:pt x="77330" y="75"/>
                    <a:pt x="76385" y="75"/>
                    <a:pt x="69143" y="75"/>
                  </a:cubicBezTo>
                  <a:lnTo>
                    <a:pt x="14355" y="75"/>
                  </a:lnTo>
                  <a:cubicBezTo>
                    <a:pt x="8687" y="75"/>
                    <a:pt x="3964" y="75"/>
                    <a:pt x="3964" y="5601"/>
                  </a:cubicBezTo>
                  <a:cubicBezTo>
                    <a:pt x="3964" y="10206"/>
                    <a:pt x="8687" y="10820"/>
                    <a:pt x="10576" y="10820"/>
                  </a:cubicBezTo>
                  <a:cubicBezTo>
                    <a:pt x="19078" y="11741"/>
                    <a:pt x="25061" y="16653"/>
                    <a:pt x="28209" y="20337"/>
                  </a:cubicBezTo>
                  <a:cubicBezTo>
                    <a:pt x="27580" y="22793"/>
                    <a:pt x="27580" y="23407"/>
                    <a:pt x="27580" y="27705"/>
                  </a:cubicBezTo>
                  <a:close/>
                  <a:moveTo>
                    <a:pt x="177775" y="194714"/>
                  </a:moveTo>
                  <a:lnTo>
                    <a:pt x="40804" y="18188"/>
                  </a:lnTo>
                  <a:cubicBezTo>
                    <a:pt x="37656" y="14504"/>
                    <a:pt x="37656" y="13890"/>
                    <a:pt x="34192" y="10820"/>
                  </a:cubicBezTo>
                  <a:lnTo>
                    <a:pt x="71662" y="10820"/>
                  </a:lnTo>
                  <a:lnTo>
                    <a:pt x="177775" y="150506"/>
                  </a:lnTo>
                  <a:lnTo>
                    <a:pt x="177775" y="194714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フリーフォーム: 図形 110">
              <a:extLst>
                <a:ext uri="{FF2B5EF4-FFF2-40B4-BE49-F238E27FC236}">
                  <a16:creationId xmlns:a16="http://schemas.microsoft.com/office/drawing/2014/main" id="{A69F5A4C-18D4-E239-B8DF-94A7FC107AF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230212" y="8487707"/>
              <a:ext cx="36840" cy="91793"/>
            </a:xfrm>
            <a:custGeom>
              <a:avLst/>
              <a:gdLst>
                <a:gd name="csX0" fmla="*/ 37033 w 36840"/>
                <a:gd name="csY0" fmla="*/ 32310 h 91793"/>
                <a:gd name="csX1" fmla="*/ 16881 w 36840"/>
                <a:gd name="csY1" fmla="*/ 75 h 91793"/>
                <a:gd name="csX2" fmla="*/ 193 w 36840"/>
                <a:gd name="csY2" fmla="*/ 16346 h 91793"/>
                <a:gd name="csX3" fmla="*/ 16881 w 36840"/>
                <a:gd name="csY3" fmla="*/ 32617 h 91793"/>
                <a:gd name="csX4" fmla="*/ 27902 w 36840"/>
                <a:gd name="csY4" fmla="*/ 28626 h 91793"/>
                <a:gd name="csX5" fmla="*/ 29476 w 36840"/>
                <a:gd name="csY5" fmla="*/ 27705 h 91793"/>
                <a:gd name="csX6" fmla="*/ 30106 w 36840"/>
                <a:gd name="csY6" fmla="*/ 32310 h 91793"/>
                <a:gd name="csX7" fmla="*/ 8694 w 36840"/>
                <a:gd name="csY7" fmla="*/ 83579 h 91793"/>
                <a:gd name="csX8" fmla="*/ 5231 w 36840"/>
                <a:gd name="csY8" fmla="*/ 88492 h 91793"/>
                <a:gd name="csX9" fmla="*/ 8379 w 36840"/>
                <a:gd name="csY9" fmla="*/ 91869 h 91793"/>
                <a:gd name="csX10" fmla="*/ 37033 w 36840"/>
                <a:gd name="csY10" fmla="*/ 32310 h 9179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36840" h="91793">
                  <a:moveTo>
                    <a:pt x="37033" y="32310"/>
                  </a:moveTo>
                  <a:cubicBezTo>
                    <a:pt x="37033" y="12048"/>
                    <a:pt x="29161" y="75"/>
                    <a:pt x="16881" y="75"/>
                  </a:cubicBezTo>
                  <a:cubicBezTo>
                    <a:pt x="6490" y="75"/>
                    <a:pt x="193" y="7750"/>
                    <a:pt x="193" y="16346"/>
                  </a:cubicBezTo>
                  <a:cubicBezTo>
                    <a:pt x="193" y="24635"/>
                    <a:pt x="6490" y="32617"/>
                    <a:pt x="16881" y="32617"/>
                  </a:cubicBezTo>
                  <a:cubicBezTo>
                    <a:pt x="20660" y="32617"/>
                    <a:pt x="24753" y="31389"/>
                    <a:pt x="27902" y="28626"/>
                  </a:cubicBezTo>
                  <a:cubicBezTo>
                    <a:pt x="28846" y="28012"/>
                    <a:pt x="29161" y="27705"/>
                    <a:pt x="29476" y="27705"/>
                  </a:cubicBezTo>
                  <a:cubicBezTo>
                    <a:pt x="29791" y="27705"/>
                    <a:pt x="30106" y="28012"/>
                    <a:pt x="30106" y="32310"/>
                  </a:cubicBezTo>
                  <a:cubicBezTo>
                    <a:pt x="30106" y="55028"/>
                    <a:pt x="19085" y="73448"/>
                    <a:pt x="8694" y="83579"/>
                  </a:cubicBezTo>
                  <a:cubicBezTo>
                    <a:pt x="5231" y="86956"/>
                    <a:pt x="5231" y="87571"/>
                    <a:pt x="5231" y="88492"/>
                  </a:cubicBezTo>
                  <a:cubicBezTo>
                    <a:pt x="5231" y="90641"/>
                    <a:pt x="6805" y="91869"/>
                    <a:pt x="8379" y="91869"/>
                  </a:cubicBezTo>
                  <a:cubicBezTo>
                    <a:pt x="11843" y="91869"/>
                    <a:pt x="37033" y="68229"/>
                    <a:pt x="37033" y="32310"/>
                  </a:cubicBez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フリーフォーム: 図形 111">
              <a:extLst>
                <a:ext uri="{FF2B5EF4-FFF2-40B4-BE49-F238E27FC236}">
                  <a16:creationId xmlns:a16="http://schemas.microsoft.com/office/drawing/2014/main" id="{29A9174E-3F30-F9F5-DD8A-B3E18242E1F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404371" y="8309952"/>
              <a:ext cx="191443" cy="210296"/>
            </a:xfrm>
            <a:custGeom>
              <a:avLst/>
              <a:gdLst>
                <a:gd name="csX0" fmla="*/ 179047 w 191443"/>
                <a:gd name="csY0" fmla="*/ 11127 h 210296"/>
                <a:gd name="csX1" fmla="*/ 181881 w 191443"/>
                <a:gd name="csY1" fmla="*/ 5601 h 210296"/>
                <a:gd name="csX2" fmla="*/ 171490 w 191443"/>
                <a:gd name="csY2" fmla="*/ 75 h 210296"/>
                <a:gd name="csX3" fmla="*/ 27278 w 191443"/>
                <a:gd name="csY3" fmla="*/ 75 h 210296"/>
                <a:gd name="csX4" fmla="*/ 16257 w 191443"/>
                <a:gd name="csY4" fmla="*/ 8978 h 210296"/>
                <a:gd name="csX5" fmla="*/ 11534 w 191443"/>
                <a:gd name="csY5" fmla="*/ 50423 h 210296"/>
                <a:gd name="csX6" fmla="*/ 10905 w 191443"/>
                <a:gd name="csY6" fmla="*/ 54414 h 210296"/>
                <a:gd name="csX7" fmla="*/ 16572 w 191443"/>
                <a:gd name="csY7" fmla="*/ 60247 h 210296"/>
                <a:gd name="csX8" fmla="*/ 21925 w 191443"/>
                <a:gd name="csY8" fmla="*/ 55642 h 210296"/>
                <a:gd name="csX9" fmla="*/ 45226 w 191443"/>
                <a:gd name="csY9" fmla="*/ 23100 h 210296"/>
                <a:gd name="csX10" fmla="*/ 95921 w 191443"/>
                <a:gd name="csY10" fmla="*/ 10820 h 210296"/>
                <a:gd name="csX11" fmla="*/ 121425 w 191443"/>
                <a:gd name="csY11" fmla="*/ 10820 h 210296"/>
                <a:gd name="csX12" fmla="*/ 3033 w 191443"/>
                <a:gd name="csY12" fmla="*/ 199319 h 210296"/>
                <a:gd name="csX13" fmla="*/ 199 w 191443"/>
                <a:gd name="csY13" fmla="*/ 204846 h 210296"/>
                <a:gd name="csX14" fmla="*/ 10905 w 191443"/>
                <a:gd name="csY14" fmla="*/ 210372 h 210296"/>
                <a:gd name="csX15" fmla="*/ 172435 w 191443"/>
                <a:gd name="csY15" fmla="*/ 210372 h 210296"/>
                <a:gd name="csX16" fmla="*/ 183141 w 191443"/>
                <a:gd name="csY16" fmla="*/ 201776 h 210296"/>
                <a:gd name="csX17" fmla="*/ 191642 w 191443"/>
                <a:gd name="csY17" fmla="*/ 141296 h 210296"/>
                <a:gd name="csX18" fmla="*/ 186290 w 191443"/>
                <a:gd name="csY18" fmla="*/ 135770 h 210296"/>
                <a:gd name="csX19" fmla="*/ 179992 w 191443"/>
                <a:gd name="csY19" fmla="*/ 144980 h 210296"/>
                <a:gd name="csX20" fmla="*/ 105367 w 191443"/>
                <a:gd name="csY20" fmla="*/ 199627 h 210296"/>
                <a:gd name="csX21" fmla="*/ 60655 w 191443"/>
                <a:gd name="csY21" fmla="*/ 199627 h 210296"/>
                <a:gd name="csX22" fmla="*/ 179047 w 191443"/>
                <a:gd name="csY22" fmla="*/ 11127 h 210296"/>
                <a:gd name="csX23" fmla="*/ 26963 w 191443"/>
                <a:gd name="csY23" fmla="*/ 10820 h 210296"/>
                <a:gd name="csX24" fmla="*/ 43651 w 191443"/>
                <a:gd name="csY24" fmla="*/ 10820 h 210296"/>
                <a:gd name="csX25" fmla="*/ 43651 w 191443"/>
                <a:gd name="csY25" fmla="*/ 11127 h 210296"/>
                <a:gd name="csX26" fmla="*/ 25389 w 191443"/>
                <a:gd name="csY26" fmla="*/ 24635 h 210296"/>
                <a:gd name="csX27" fmla="*/ 26963 w 191443"/>
                <a:gd name="csY27" fmla="*/ 10820 h 210296"/>
                <a:gd name="csX28" fmla="*/ 134335 w 191443"/>
                <a:gd name="csY28" fmla="*/ 10820 h 210296"/>
                <a:gd name="csX29" fmla="*/ 166452 w 191443"/>
                <a:gd name="csY29" fmla="*/ 10820 h 210296"/>
                <a:gd name="csX30" fmla="*/ 47745 w 191443"/>
                <a:gd name="csY30" fmla="*/ 199627 h 210296"/>
                <a:gd name="csX31" fmla="*/ 15628 w 191443"/>
                <a:gd name="csY31" fmla="*/ 199627 h 210296"/>
                <a:gd name="csX32" fmla="*/ 134335 w 191443"/>
                <a:gd name="csY32" fmla="*/ 10820 h 210296"/>
                <a:gd name="csX33" fmla="*/ 151024 w 191443"/>
                <a:gd name="csY33" fmla="*/ 199319 h 210296"/>
                <a:gd name="csX34" fmla="*/ 175269 w 191443"/>
                <a:gd name="csY34" fmla="*/ 179057 h 210296"/>
                <a:gd name="csX35" fmla="*/ 172435 w 191443"/>
                <a:gd name="csY35" fmla="*/ 199627 h 210296"/>
                <a:gd name="csX36" fmla="*/ 151024 w 191443"/>
                <a:gd name="csY36" fmla="*/ 199627 h 210296"/>
                <a:gd name="csX37" fmla="*/ 151024 w 191443"/>
                <a:gd name="csY37" fmla="*/ 199319 h 21029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191443" h="210296">
                  <a:moveTo>
                    <a:pt x="179047" y="11127"/>
                  </a:moveTo>
                  <a:cubicBezTo>
                    <a:pt x="181881" y="7136"/>
                    <a:pt x="181881" y="6522"/>
                    <a:pt x="181881" y="5601"/>
                  </a:cubicBezTo>
                  <a:cubicBezTo>
                    <a:pt x="181881" y="75"/>
                    <a:pt x="177158" y="75"/>
                    <a:pt x="171490" y="75"/>
                  </a:cubicBezTo>
                  <a:lnTo>
                    <a:pt x="27278" y="75"/>
                  </a:lnTo>
                  <a:cubicBezTo>
                    <a:pt x="17202" y="75"/>
                    <a:pt x="17202" y="996"/>
                    <a:pt x="16257" y="8978"/>
                  </a:cubicBezTo>
                  <a:lnTo>
                    <a:pt x="11534" y="50423"/>
                  </a:lnTo>
                  <a:lnTo>
                    <a:pt x="10905" y="54414"/>
                  </a:lnTo>
                  <a:cubicBezTo>
                    <a:pt x="10905" y="58712"/>
                    <a:pt x="14368" y="60247"/>
                    <a:pt x="16572" y="60247"/>
                  </a:cubicBezTo>
                  <a:cubicBezTo>
                    <a:pt x="19406" y="60247"/>
                    <a:pt x="21295" y="58098"/>
                    <a:pt x="21925" y="55642"/>
                  </a:cubicBezTo>
                  <a:cubicBezTo>
                    <a:pt x="23185" y="48274"/>
                    <a:pt x="26018" y="34766"/>
                    <a:pt x="45226" y="23100"/>
                  </a:cubicBezTo>
                  <a:cubicBezTo>
                    <a:pt x="63174" y="11741"/>
                    <a:pt x="85215" y="10820"/>
                    <a:pt x="95921" y="10820"/>
                  </a:cubicBezTo>
                  <a:lnTo>
                    <a:pt x="121425" y="10820"/>
                  </a:lnTo>
                  <a:lnTo>
                    <a:pt x="3033" y="199319"/>
                  </a:lnTo>
                  <a:cubicBezTo>
                    <a:pt x="199" y="203311"/>
                    <a:pt x="199" y="203925"/>
                    <a:pt x="199" y="204846"/>
                  </a:cubicBezTo>
                  <a:cubicBezTo>
                    <a:pt x="199" y="210372"/>
                    <a:pt x="5237" y="210372"/>
                    <a:pt x="10905" y="210372"/>
                  </a:cubicBezTo>
                  <a:lnTo>
                    <a:pt x="172435" y="210372"/>
                  </a:lnTo>
                  <a:cubicBezTo>
                    <a:pt x="181881" y="210372"/>
                    <a:pt x="181881" y="209758"/>
                    <a:pt x="183141" y="201776"/>
                  </a:cubicBezTo>
                  <a:lnTo>
                    <a:pt x="191642" y="141296"/>
                  </a:lnTo>
                  <a:cubicBezTo>
                    <a:pt x="191642" y="137919"/>
                    <a:pt x="188809" y="135770"/>
                    <a:pt x="186290" y="135770"/>
                  </a:cubicBezTo>
                  <a:cubicBezTo>
                    <a:pt x="181566" y="135770"/>
                    <a:pt x="180937" y="138840"/>
                    <a:pt x="179992" y="144980"/>
                  </a:cubicBezTo>
                  <a:cubicBezTo>
                    <a:pt x="174639" y="170154"/>
                    <a:pt x="150079" y="199627"/>
                    <a:pt x="105367" y="199627"/>
                  </a:cubicBezTo>
                  <a:lnTo>
                    <a:pt x="60655" y="199627"/>
                  </a:lnTo>
                  <a:lnTo>
                    <a:pt x="179047" y="11127"/>
                  </a:lnTo>
                  <a:close/>
                  <a:moveTo>
                    <a:pt x="26963" y="10820"/>
                  </a:moveTo>
                  <a:lnTo>
                    <a:pt x="43651" y="10820"/>
                  </a:lnTo>
                  <a:lnTo>
                    <a:pt x="43651" y="11127"/>
                  </a:lnTo>
                  <a:cubicBezTo>
                    <a:pt x="35150" y="15732"/>
                    <a:pt x="29167" y="21258"/>
                    <a:pt x="25389" y="24635"/>
                  </a:cubicBezTo>
                  <a:lnTo>
                    <a:pt x="26963" y="10820"/>
                  </a:lnTo>
                  <a:close/>
                  <a:moveTo>
                    <a:pt x="134335" y="10820"/>
                  </a:moveTo>
                  <a:lnTo>
                    <a:pt x="166452" y="10820"/>
                  </a:lnTo>
                  <a:lnTo>
                    <a:pt x="47745" y="199627"/>
                  </a:lnTo>
                  <a:lnTo>
                    <a:pt x="15628" y="199627"/>
                  </a:lnTo>
                  <a:lnTo>
                    <a:pt x="134335" y="10820"/>
                  </a:lnTo>
                  <a:close/>
                  <a:moveTo>
                    <a:pt x="151024" y="199319"/>
                  </a:moveTo>
                  <a:cubicBezTo>
                    <a:pt x="159840" y="194407"/>
                    <a:pt x="168027" y="187653"/>
                    <a:pt x="175269" y="179057"/>
                  </a:cubicBezTo>
                  <a:cubicBezTo>
                    <a:pt x="174639" y="185197"/>
                    <a:pt x="174009" y="188574"/>
                    <a:pt x="172435" y="199627"/>
                  </a:cubicBezTo>
                  <a:lnTo>
                    <a:pt x="151024" y="199627"/>
                  </a:lnTo>
                  <a:lnTo>
                    <a:pt x="151024" y="199319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フリーフォーム: 図形 112">
              <a:extLst>
                <a:ext uri="{FF2B5EF4-FFF2-40B4-BE49-F238E27FC236}">
                  <a16:creationId xmlns:a16="http://schemas.microsoft.com/office/drawing/2014/main" id="{AC6DF993-B60B-788D-3376-97A665B7610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632550" y="8487707"/>
              <a:ext cx="36840" cy="91793"/>
            </a:xfrm>
            <a:custGeom>
              <a:avLst/>
              <a:gdLst>
                <a:gd name="csX0" fmla="*/ 37046 w 36840"/>
                <a:gd name="csY0" fmla="*/ 32310 h 91793"/>
                <a:gd name="csX1" fmla="*/ 16894 w 36840"/>
                <a:gd name="csY1" fmla="*/ 75 h 91793"/>
                <a:gd name="csX2" fmla="*/ 205 w 36840"/>
                <a:gd name="csY2" fmla="*/ 16346 h 91793"/>
                <a:gd name="csX3" fmla="*/ 16894 w 36840"/>
                <a:gd name="csY3" fmla="*/ 32617 h 91793"/>
                <a:gd name="csX4" fmla="*/ 27914 w 36840"/>
                <a:gd name="csY4" fmla="*/ 28626 h 91793"/>
                <a:gd name="csX5" fmla="*/ 29489 w 36840"/>
                <a:gd name="csY5" fmla="*/ 27705 h 91793"/>
                <a:gd name="csX6" fmla="*/ 30118 w 36840"/>
                <a:gd name="csY6" fmla="*/ 32310 h 91793"/>
                <a:gd name="csX7" fmla="*/ 8707 w 36840"/>
                <a:gd name="csY7" fmla="*/ 83579 h 91793"/>
                <a:gd name="csX8" fmla="*/ 5243 w 36840"/>
                <a:gd name="csY8" fmla="*/ 88492 h 91793"/>
                <a:gd name="csX9" fmla="*/ 8392 w 36840"/>
                <a:gd name="csY9" fmla="*/ 91869 h 91793"/>
                <a:gd name="csX10" fmla="*/ 37046 w 36840"/>
                <a:gd name="csY10" fmla="*/ 32310 h 9179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36840" h="91793">
                  <a:moveTo>
                    <a:pt x="37046" y="32310"/>
                  </a:moveTo>
                  <a:cubicBezTo>
                    <a:pt x="37046" y="12048"/>
                    <a:pt x="29174" y="75"/>
                    <a:pt x="16894" y="75"/>
                  </a:cubicBezTo>
                  <a:cubicBezTo>
                    <a:pt x="6503" y="75"/>
                    <a:pt x="205" y="7750"/>
                    <a:pt x="205" y="16346"/>
                  </a:cubicBezTo>
                  <a:cubicBezTo>
                    <a:pt x="205" y="24635"/>
                    <a:pt x="6503" y="32617"/>
                    <a:pt x="16894" y="32617"/>
                  </a:cubicBezTo>
                  <a:cubicBezTo>
                    <a:pt x="20672" y="32617"/>
                    <a:pt x="24766" y="31389"/>
                    <a:pt x="27914" y="28626"/>
                  </a:cubicBezTo>
                  <a:cubicBezTo>
                    <a:pt x="28859" y="28012"/>
                    <a:pt x="29174" y="27705"/>
                    <a:pt x="29489" y="27705"/>
                  </a:cubicBezTo>
                  <a:cubicBezTo>
                    <a:pt x="29804" y="27705"/>
                    <a:pt x="30118" y="28012"/>
                    <a:pt x="30118" y="32310"/>
                  </a:cubicBezTo>
                  <a:cubicBezTo>
                    <a:pt x="30118" y="55028"/>
                    <a:pt x="19098" y="73448"/>
                    <a:pt x="8707" y="83579"/>
                  </a:cubicBezTo>
                  <a:cubicBezTo>
                    <a:pt x="5243" y="86956"/>
                    <a:pt x="5243" y="87571"/>
                    <a:pt x="5243" y="88492"/>
                  </a:cubicBezTo>
                  <a:cubicBezTo>
                    <a:pt x="5243" y="90641"/>
                    <a:pt x="6818" y="91869"/>
                    <a:pt x="8392" y="91869"/>
                  </a:cubicBezTo>
                  <a:cubicBezTo>
                    <a:pt x="11856" y="91869"/>
                    <a:pt x="37046" y="68229"/>
                    <a:pt x="37046" y="32310"/>
                  </a:cubicBez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フリーフォーム: 図形 113">
              <a:extLst>
                <a:ext uri="{FF2B5EF4-FFF2-40B4-BE49-F238E27FC236}">
                  <a16:creationId xmlns:a16="http://schemas.microsoft.com/office/drawing/2014/main" id="{6CA378EB-04B1-8712-B813-EECE6A57580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820563" y="8289997"/>
              <a:ext cx="111780" cy="307002"/>
            </a:xfrm>
            <a:custGeom>
              <a:avLst/>
              <a:gdLst>
                <a:gd name="csX0" fmla="*/ 66650 w 111780"/>
                <a:gd name="csY0" fmla="*/ 40906 h 307002"/>
                <a:gd name="csX1" fmla="*/ 109158 w 111780"/>
                <a:gd name="csY1" fmla="*/ 6829 h 307002"/>
                <a:gd name="csX2" fmla="*/ 111992 w 111780"/>
                <a:gd name="csY2" fmla="*/ 3452 h 307002"/>
                <a:gd name="csX3" fmla="*/ 106009 w 111780"/>
                <a:gd name="csY3" fmla="*/ 75 h 307002"/>
                <a:gd name="csX4" fmla="*/ 45553 w 111780"/>
                <a:gd name="csY4" fmla="*/ 38450 h 307002"/>
                <a:gd name="csX5" fmla="*/ 45553 w 111780"/>
                <a:gd name="csY5" fmla="*/ 108447 h 307002"/>
                <a:gd name="csX6" fmla="*/ 32958 w 111780"/>
                <a:gd name="csY6" fmla="*/ 140375 h 307002"/>
                <a:gd name="csX7" fmla="*/ 3045 w 111780"/>
                <a:gd name="csY7" fmla="*/ 150199 h 307002"/>
                <a:gd name="csX8" fmla="*/ 211 w 111780"/>
                <a:gd name="csY8" fmla="*/ 153576 h 307002"/>
                <a:gd name="csX9" fmla="*/ 5249 w 111780"/>
                <a:gd name="csY9" fmla="*/ 156953 h 307002"/>
                <a:gd name="csX10" fmla="*/ 44609 w 111780"/>
                <a:gd name="csY10" fmla="*/ 184276 h 307002"/>
                <a:gd name="csX11" fmla="*/ 45553 w 111780"/>
                <a:gd name="csY11" fmla="*/ 199319 h 307002"/>
                <a:gd name="csX12" fmla="*/ 45553 w 111780"/>
                <a:gd name="csY12" fmla="*/ 260106 h 307002"/>
                <a:gd name="csX13" fmla="*/ 60667 w 111780"/>
                <a:gd name="csY13" fmla="*/ 294490 h 307002"/>
                <a:gd name="csX14" fmla="*/ 106009 w 111780"/>
                <a:gd name="csY14" fmla="*/ 307077 h 307002"/>
                <a:gd name="csX15" fmla="*/ 111992 w 111780"/>
                <a:gd name="csY15" fmla="*/ 303700 h 307002"/>
                <a:gd name="csX16" fmla="*/ 106954 w 111780"/>
                <a:gd name="csY16" fmla="*/ 300323 h 307002"/>
                <a:gd name="csX17" fmla="*/ 67595 w 111780"/>
                <a:gd name="csY17" fmla="*/ 273614 h 307002"/>
                <a:gd name="csX18" fmla="*/ 66650 w 111780"/>
                <a:gd name="csY18" fmla="*/ 259185 h 307002"/>
                <a:gd name="csX19" fmla="*/ 66650 w 111780"/>
                <a:gd name="csY19" fmla="*/ 194714 h 307002"/>
                <a:gd name="csX20" fmla="*/ 54055 w 111780"/>
                <a:gd name="csY20" fmla="*/ 165549 h 307002"/>
                <a:gd name="csX21" fmla="*/ 29495 w 111780"/>
                <a:gd name="csY21" fmla="*/ 153576 h 307002"/>
                <a:gd name="csX22" fmla="*/ 66650 w 111780"/>
                <a:gd name="csY22" fmla="*/ 114587 h 307002"/>
                <a:gd name="csX23" fmla="*/ 66650 w 111780"/>
                <a:gd name="csY23" fmla="*/ 40906 h 30700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11780" h="307002">
                  <a:moveTo>
                    <a:pt x="66650" y="40906"/>
                  </a:moveTo>
                  <a:cubicBezTo>
                    <a:pt x="66650" y="28626"/>
                    <a:pt x="74837" y="8978"/>
                    <a:pt x="109158" y="6829"/>
                  </a:cubicBezTo>
                  <a:cubicBezTo>
                    <a:pt x="110732" y="6522"/>
                    <a:pt x="111992" y="5294"/>
                    <a:pt x="111992" y="3452"/>
                  </a:cubicBezTo>
                  <a:cubicBezTo>
                    <a:pt x="111992" y="75"/>
                    <a:pt x="109473" y="75"/>
                    <a:pt x="106009" y="75"/>
                  </a:cubicBezTo>
                  <a:cubicBezTo>
                    <a:pt x="74522" y="75"/>
                    <a:pt x="45868" y="15732"/>
                    <a:pt x="45553" y="38450"/>
                  </a:cubicBezTo>
                  <a:lnTo>
                    <a:pt x="45553" y="108447"/>
                  </a:lnTo>
                  <a:cubicBezTo>
                    <a:pt x="45553" y="120420"/>
                    <a:pt x="45553" y="130244"/>
                    <a:pt x="32958" y="140375"/>
                  </a:cubicBezTo>
                  <a:cubicBezTo>
                    <a:pt x="21938" y="149278"/>
                    <a:pt x="9973" y="149892"/>
                    <a:pt x="3045" y="150199"/>
                  </a:cubicBezTo>
                  <a:cubicBezTo>
                    <a:pt x="1471" y="150506"/>
                    <a:pt x="211" y="151734"/>
                    <a:pt x="211" y="153576"/>
                  </a:cubicBezTo>
                  <a:cubicBezTo>
                    <a:pt x="211" y="156646"/>
                    <a:pt x="2101" y="156646"/>
                    <a:pt x="5249" y="156953"/>
                  </a:cubicBezTo>
                  <a:cubicBezTo>
                    <a:pt x="26031" y="158181"/>
                    <a:pt x="41145" y="169233"/>
                    <a:pt x="44609" y="184276"/>
                  </a:cubicBezTo>
                  <a:cubicBezTo>
                    <a:pt x="45553" y="187653"/>
                    <a:pt x="45553" y="188267"/>
                    <a:pt x="45553" y="199319"/>
                  </a:cubicBezTo>
                  <a:lnTo>
                    <a:pt x="45553" y="260106"/>
                  </a:lnTo>
                  <a:cubicBezTo>
                    <a:pt x="45553" y="273000"/>
                    <a:pt x="45553" y="282824"/>
                    <a:pt x="60667" y="294490"/>
                  </a:cubicBezTo>
                  <a:cubicBezTo>
                    <a:pt x="72948" y="303700"/>
                    <a:pt x="93729" y="307077"/>
                    <a:pt x="106009" y="307077"/>
                  </a:cubicBezTo>
                  <a:cubicBezTo>
                    <a:pt x="109473" y="307077"/>
                    <a:pt x="111992" y="307077"/>
                    <a:pt x="111992" y="303700"/>
                  </a:cubicBezTo>
                  <a:cubicBezTo>
                    <a:pt x="111992" y="300630"/>
                    <a:pt x="110103" y="300630"/>
                    <a:pt x="106954" y="300323"/>
                  </a:cubicBezTo>
                  <a:cubicBezTo>
                    <a:pt x="87117" y="299095"/>
                    <a:pt x="71688" y="289271"/>
                    <a:pt x="67595" y="273614"/>
                  </a:cubicBezTo>
                  <a:cubicBezTo>
                    <a:pt x="66650" y="270851"/>
                    <a:pt x="66650" y="270237"/>
                    <a:pt x="66650" y="259185"/>
                  </a:cubicBezTo>
                  <a:lnTo>
                    <a:pt x="66650" y="194714"/>
                  </a:lnTo>
                  <a:cubicBezTo>
                    <a:pt x="66650" y="180592"/>
                    <a:pt x="64131" y="175373"/>
                    <a:pt x="54055" y="165549"/>
                  </a:cubicBezTo>
                  <a:cubicBezTo>
                    <a:pt x="47443" y="159102"/>
                    <a:pt x="38311" y="156032"/>
                    <a:pt x="29495" y="153576"/>
                  </a:cubicBezTo>
                  <a:cubicBezTo>
                    <a:pt x="55315" y="146515"/>
                    <a:pt x="66650" y="132393"/>
                    <a:pt x="66650" y="114587"/>
                  </a:cubicBezTo>
                  <a:lnTo>
                    <a:pt x="66650" y="40906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フリーフォーム: 図形 114">
              <a:extLst>
                <a:ext uri="{FF2B5EF4-FFF2-40B4-BE49-F238E27FC236}">
                  <a16:creationId xmlns:a16="http://schemas.microsoft.com/office/drawing/2014/main" id="{799FAA8B-C6D6-160D-17CB-D41733B5E4E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7967610" y="8315785"/>
              <a:ext cx="132562" cy="211217"/>
            </a:xfrm>
            <a:custGeom>
              <a:avLst/>
              <a:gdLst>
                <a:gd name="csX0" fmla="*/ 132779 w 132562"/>
                <a:gd name="csY0" fmla="*/ 106298 h 211217"/>
                <a:gd name="csX1" fmla="*/ 120184 w 132562"/>
                <a:gd name="csY1" fmla="*/ 34459 h 211217"/>
                <a:gd name="csX2" fmla="*/ 66655 w 132562"/>
                <a:gd name="csY2" fmla="*/ 75 h 211217"/>
                <a:gd name="csX3" fmla="*/ 11867 w 132562"/>
                <a:gd name="csY3" fmla="*/ 36608 h 211217"/>
                <a:gd name="csX4" fmla="*/ 216 w 132562"/>
                <a:gd name="csY4" fmla="*/ 106298 h 211217"/>
                <a:gd name="csX5" fmla="*/ 14386 w 132562"/>
                <a:gd name="csY5" fmla="*/ 180285 h 211217"/>
                <a:gd name="csX6" fmla="*/ 66340 w 132562"/>
                <a:gd name="csY6" fmla="*/ 211293 h 211217"/>
                <a:gd name="csX7" fmla="*/ 121128 w 132562"/>
                <a:gd name="csY7" fmla="*/ 175680 h 211217"/>
                <a:gd name="csX8" fmla="*/ 132779 w 132562"/>
                <a:gd name="csY8" fmla="*/ 106298 h 211217"/>
                <a:gd name="csX9" fmla="*/ 66340 w 132562"/>
                <a:gd name="csY9" fmla="*/ 204539 h 211217"/>
                <a:gd name="csX10" fmla="*/ 29815 w 132562"/>
                <a:gd name="csY10" fmla="*/ 167391 h 211217"/>
                <a:gd name="csX11" fmla="*/ 26351 w 132562"/>
                <a:gd name="csY11" fmla="*/ 102614 h 211217"/>
                <a:gd name="csX12" fmla="*/ 28870 w 132562"/>
                <a:gd name="csY12" fmla="*/ 46125 h 211217"/>
                <a:gd name="csX13" fmla="*/ 66340 w 132562"/>
                <a:gd name="csY13" fmla="*/ 6829 h 211217"/>
                <a:gd name="csX14" fmla="*/ 103495 w 132562"/>
                <a:gd name="csY14" fmla="*/ 42748 h 211217"/>
                <a:gd name="csX15" fmla="*/ 106644 w 132562"/>
                <a:gd name="csY15" fmla="*/ 102614 h 211217"/>
                <a:gd name="csX16" fmla="*/ 103180 w 132562"/>
                <a:gd name="csY16" fmla="*/ 166163 h 211217"/>
                <a:gd name="csX17" fmla="*/ 66340 w 132562"/>
                <a:gd name="csY17" fmla="*/ 204539 h 21121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132562" h="211217">
                  <a:moveTo>
                    <a:pt x="132779" y="106298"/>
                  </a:moveTo>
                  <a:cubicBezTo>
                    <a:pt x="132779" y="81737"/>
                    <a:pt x="131204" y="57177"/>
                    <a:pt x="120184" y="34459"/>
                  </a:cubicBezTo>
                  <a:cubicBezTo>
                    <a:pt x="105699" y="4987"/>
                    <a:pt x="79880" y="75"/>
                    <a:pt x="66655" y="75"/>
                  </a:cubicBezTo>
                  <a:cubicBezTo>
                    <a:pt x="47763" y="75"/>
                    <a:pt x="24777" y="8057"/>
                    <a:pt x="11867" y="36608"/>
                  </a:cubicBezTo>
                  <a:cubicBezTo>
                    <a:pt x="1791" y="57791"/>
                    <a:pt x="216" y="81737"/>
                    <a:pt x="216" y="106298"/>
                  </a:cubicBezTo>
                  <a:cubicBezTo>
                    <a:pt x="216" y="129323"/>
                    <a:pt x="1476" y="156953"/>
                    <a:pt x="14386" y="180285"/>
                  </a:cubicBezTo>
                  <a:cubicBezTo>
                    <a:pt x="27925" y="205153"/>
                    <a:pt x="50911" y="211293"/>
                    <a:pt x="66340" y="211293"/>
                  </a:cubicBezTo>
                  <a:cubicBezTo>
                    <a:pt x="83343" y="211293"/>
                    <a:pt x="107274" y="204846"/>
                    <a:pt x="121128" y="175680"/>
                  </a:cubicBezTo>
                  <a:cubicBezTo>
                    <a:pt x="131204" y="154497"/>
                    <a:pt x="132779" y="130551"/>
                    <a:pt x="132779" y="106298"/>
                  </a:cubicBezTo>
                  <a:close/>
                  <a:moveTo>
                    <a:pt x="66340" y="204539"/>
                  </a:moveTo>
                  <a:cubicBezTo>
                    <a:pt x="54060" y="204539"/>
                    <a:pt x="35482" y="196863"/>
                    <a:pt x="29815" y="167391"/>
                  </a:cubicBezTo>
                  <a:cubicBezTo>
                    <a:pt x="26351" y="148971"/>
                    <a:pt x="26351" y="120727"/>
                    <a:pt x="26351" y="102614"/>
                  </a:cubicBezTo>
                  <a:cubicBezTo>
                    <a:pt x="26351" y="82965"/>
                    <a:pt x="26351" y="62703"/>
                    <a:pt x="28870" y="46125"/>
                  </a:cubicBezTo>
                  <a:cubicBezTo>
                    <a:pt x="34853" y="9592"/>
                    <a:pt x="58468" y="6829"/>
                    <a:pt x="66340" y="6829"/>
                  </a:cubicBezTo>
                  <a:cubicBezTo>
                    <a:pt x="76731" y="6829"/>
                    <a:pt x="97513" y="12355"/>
                    <a:pt x="103495" y="42748"/>
                  </a:cubicBezTo>
                  <a:cubicBezTo>
                    <a:pt x="106644" y="59940"/>
                    <a:pt x="106644" y="83272"/>
                    <a:pt x="106644" y="102614"/>
                  </a:cubicBezTo>
                  <a:cubicBezTo>
                    <a:pt x="106644" y="125639"/>
                    <a:pt x="106644" y="146515"/>
                    <a:pt x="103180" y="166163"/>
                  </a:cubicBezTo>
                  <a:cubicBezTo>
                    <a:pt x="98457" y="195328"/>
                    <a:pt x="80509" y="204539"/>
                    <a:pt x="66340" y="204539"/>
                  </a:cubicBez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フリーフォーム: 図形 115">
              <a:extLst>
                <a:ext uri="{FF2B5EF4-FFF2-40B4-BE49-F238E27FC236}">
                  <a16:creationId xmlns:a16="http://schemas.microsoft.com/office/drawing/2014/main" id="{0AFAB369-2962-049D-910D-39B09A454B4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139847" y="8487707"/>
              <a:ext cx="36840" cy="91793"/>
            </a:xfrm>
            <a:custGeom>
              <a:avLst/>
              <a:gdLst>
                <a:gd name="csX0" fmla="*/ 37062 w 36840"/>
                <a:gd name="csY0" fmla="*/ 32310 h 91793"/>
                <a:gd name="csX1" fmla="*/ 16910 w 36840"/>
                <a:gd name="csY1" fmla="*/ 75 h 91793"/>
                <a:gd name="csX2" fmla="*/ 221 w 36840"/>
                <a:gd name="csY2" fmla="*/ 16346 h 91793"/>
                <a:gd name="csX3" fmla="*/ 16910 w 36840"/>
                <a:gd name="csY3" fmla="*/ 32617 h 91793"/>
                <a:gd name="csX4" fmla="*/ 27930 w 36840"/>
                <a:gd name="csY4" fmla="*/ 28626 h 91793"/>
                <a:gd name="csX5" fmla="*/ 29505 w 36840"/>
                <a:gd name="csY5" fmla="*/ 27705 h 91793"/>
                <a:gd name="csX6" fmla="*/ 30135 w 36840"/>
                <a:gd name="csY6" fmla="*/ 32310 h 91793"/>
                <a:gd name="csX7" fmla="*/ 8723 w 36840"/>
                <a:gd name="csY7" fmla="*/ 83579 h 91793"/>
                <a:gd name="csX8" fmla="*/ 5259 w 36840"/>
                <a:gd name="csY8" fmla="*/ 88492 h 91793"/>
                <a:gd name="csX9" fmla="*/ 8408 w 36840"/>
                <a:gd name="csY9" fmla="*/ 91869 h 91793"/>
                <a:gd name="csX10" fmla="*/ 37062 w 36840"/>
                <a:gd name="csY10" fmla="*/ 32310 h 9179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36840" h="91793">
                  <a:moveTo>
                    <a:pt x="37062" y="32310"/>
                  </a:moveTo>
                  <a:cubicBezTo>
                    <a:pt x="37062" y="12048"/>
                    <a:pt x="29190" y="75"/>
                    <a:pt x="16910" y="75"/>
                  </a:cubicBezTo>
                  <a:cubicBezTo>
                    <a:pt x="6519" y="75"/>
                    <a:pt x="221" y="7750"/>
                    <a:pt x="221" y="16346"/>
                  </a:cubicBezTo>
                  <a:cubicBezTo>
                    <a:pt x="221" y="24635"/>
                    <a:pt x="6519" y="32617"/>
                    <a:pt x="16910" y="32617"/>
                  </a:cubicBezTo>
                  <a:cubicBezTo>
                    <a:pt x="20688" y="32617"/>
                    <a:pt x="24782" y="31389"/>
                    <a:pt x="27930" y="28626"/>
                  </a:cubicBezTo>
                  <a:cubicBezTo>
                    <a:pt x="28875" y="28012"/>
                    <a:pt x="29190" y="27705"/>
                    <a:pt x="29505" y="27705"/>
                  </a:cubicBezTo>
                  <a:cubicBezTo>
                    <a:pt x="29820" y="27705"/>
                    <a:pt x="30135" y="28012"/>
                    <a:pt x="30135" y="32310"/>
                  </a:cubicBezTo>
                  <a:cubicBezTo>
                    <a:pt x="30135" y="55028"/>
                    <a:pt x="19114" y="73448"/>
                    <a:pt x="8723" y="83579"/>
                  </a:cubicBezTo>
                  <a:cubicBezTo>
                    <a:pt x="5259" y="86956"/>
                    <a:pt x="5259" y="87571"/>
                    <a:pt x="5259" y="88492"/>
                  </a:cubicBezTo>
                  <a:cubicBezTo>
                    <a:pt x="5259" y="90641"/>
                    <a:pt x="6834" y="91869"/>
                    <a:pt x="8408" y="91869"/>
                  </a:cubicBezTo>
                  <a:cubicBezTo>
                    <a:pt x="11872" y="91869"/>
                    <a:pt x="37062" y="68229"/>
                    <a:pt x="37062" y="32310"/>
                  </a:cubicBez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フリーフォーム: 図形 116">
              <a:extLst>
                <a:ext uri="{FF2B5EF4-FFF2-40B4-BE49-F238E27FC236}">
                  <a16:creationId xmlns:a16="http://schemas.microsoft.com/office/drawing/2014/main" id="{5037D9C8-F4A4-CE92-B61B-028C0D8192A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280735" y="8315785"/>
              <a:ext cx="103908" cy="204463"/>
            </a:xfrm>
            <a:custGeom>
              <a:avLst/>
              <a:gdLst>
                <a:gd name="csX0" fmla="*/ 64775 w 103908"/>
                <a:gd name="csY0" fmla="*/ 8057 h 204463"/>
                <a:gd name="csX1" fmla="*/ 57533 w 103908"/>
                <a:gd name="csY1" fmla="*/ 75 h 204463"/>
                <a:gd name="csX2" fmla="*/ 226 w 103908"/>
                <a:gd name="csY2" fmla="*/ 19723 h 204463"/>
                <a:gd name="csX3" fmla="*/ 226 w 103908"/>
                <a:gd name="csY3" fmla="*/ 29240 h 204463"/>
                <a:gd name="csX4" fmla="*/ 41474 w 103908"/>
                <a:gd name="csY4" fmla="*/ 21258 h 204463"/>
                <a:gd name="csX5" fmla="*/ 41474 w 103908"/>
                <a:gd name="csY5" fmla="*/ 180285 h 204463"/>
                <a:gd name="csX6" fmla="*/ 12191 w 103908"/>
                <a:gd name="csY6" fmla="*/ 195021 h 204463"/>
                <a:gd name="csX7" fmla="*/ 2115 w 103908"/>
                <a:gd name="csY7" fmla="*/ 195021 h 204463"/>
                <a:gd name="csX8" fmla="*/ 2115 w 103908"/>
                <a:gd name="csY8" fmla="*/ 204539 h 204463"/>
                <a:gd name="csX9" fmla="*/ 53125 w 103908"/>
                <a:gd name="csY9" fmla="*/ 203618 h 204463"/>
                <a:gd name="csX10" fmla="*/ 104134 w 103908"/>
                <a:gd name="csY10" fmla="*/ 204539 h 204463"/>
                <a:gd name="csX11" fmla="*/ 104134 w 103908"/>
                <a:gd name="csY11" fmla="*/ 195021 h 204463"/>
                <a:gd name="csX12" fmla="*/ 94058 w 103908"/>
                <a:gd name="csY12" fmla="*/ 195021 h 204463"/>
                <a:gd name="csX13" fmla="*/ 64775 w 103908"/>
                <a:gd name="csY13" fmla="*/ 180285 h 204463"/>
                <a:gd name="csX14" fmla="*/ 64775 w 103908"/>
                <a:gd name="csY14" fmla="*/ 8057 h 20446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103908" h="204463">
                  <a:moveTo>
                    <a:pt x="64775" y="8057"/>
                  </a:moveTo>
                  <a:cubicBezTo>
                    <a:pt x="64775" y="689"/>
                    <a:pt x="64775" y="75"/>
                    <a:pt x="57533" y="75"/>
                  </a:cubicBezTo>
                  <a:cubicBezTo>
                    <a:pt x="38011" y="19723"/>
                    <a:pt x="10302" y="19723"/>
                    <a:pt x="226" y="19723"/>
                  </a:cubicBezTo>
                  <a:lnTo>
                    <a:pt x="226" y="29240"/>
                  </a:lnTo>
                  <a:cubicBezTo>
                    <a:pt x="6523" y="29240"/>
                    <a:pt x="25101" y="29240"/>
                    <a:pt x="41474" y="21258"/>
                  </a:cubicBezTo>
                  <a:lnTo>
                    <a:pt x="41474" y="180285"/>
                  </a:lnTo>
                  <a:cubicBezTo>
                    <a:pt x="41474" y="191337"/>
                    <a:pt x="40530" y="195021"/>
                    <a:pt x="12191" y="195021"/>
                  </a:cubicBezTo>
                  <a:lnTo>
                    <a:pt x="2115" y="195021"/>
                  </a:lnTo>
                  <a:lnTo>
                    <a:pt x="2115" y="204539"/>
                  </a:lnTo>
                  <a:cubicBezTo>
                    <a:pt x="13136" y="203618"/>
                    <a:pt x="40530" y="203618"/>
                    <a:pt x="53125" y="203618"/>
                  </a:cubicBezTo>
                  <a:cubicBezTo>
                    <a:pt x="65720" y="203618"/>
                    <a:pt x="93114" y="203618"/>
                    <a:pt x="104134" y="204539"/>
                  </a:cubicBezTo>
                  <a:lnTo>
                    <a:pt x="104134" y="195021"/>
                  </a:lnTo>
                  <a:lnTo>
                    <a:pt x="94058" y="195021"/>
                  </a:lnTo>
                  <a:cubicBezTo>
                    <a:pt x="65720" y="195021"/>
                    <a:pt x="64775" y="191644"/>
                    <a:pt x="64775" y="180285"/>
                  </a:cubicBezTo>
                  <a:lnTo>
                    <a:pt x="64775" y="8057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フリーフォーム: 図形 117">
              <a:extLst>
                <a:ext uri="{FF2B5EF4-FFF2-40B4-BE49-F238E27FC236}">
                  <a16:creationId xmlns:a16="http://schemas.microsoft.com/office/drawing/2014/main" id="{5054CAE5-AE90-2CB6-1488-7F0B5A64B2E4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432820" y="8289997"/>
              <a:ext cx="111780" cy="307002"/>
            </a:xfrm>
            <a:custGeom>
              <a:avLst/>
              <a:gdLst>
                <a:gd name="csX0" fmla="*/ 45573 w 111780"/>
                <a:gd name="csY0" fmla="*/ 266246 h 307002"/>
                <a:gd name="csX1" fmla="*/ 3065 w 111780"/>
                <a:gd name="csY1" fmla="*/ 300323 h 307002"/>
                <a:gd name="csX2" fmla="*/ 231 w 111780"/>
                <a:gd name="csY2" fmla="*/ 303700 h 307002"/>
                <a:gd name="csX3" fmla="*/ 6528 w 111780"/>
                <a:gd name="csY3" fmla="*/ 307077 h 307002"/>
                <a:gd name="csX4" fmla="*/ 66669 w 111780"/>
                <a:gd name="csY4" fmla="*/ 268702 h 307002"/>
                <a:gd name="csX5" fmla="*/ 66669 w 111780"/>
                <a:gd name="csY5" fmla="*/ 198705 h 307002"/>
                <a:gd name="csX6" fmla="*/ 79264 w 111780"/>
                <a:gd name="csY6" fmla="*/ 166777 h 307002"/>
                <a:gd name="csX7" fmla="*/ 109177 w 111780"/>
                <a:gd name="csY7" fmla="*/ 156953 h 307002"/>
                <a:gd name="csX8" fmla="*/ 112011 w 111780"/>
                <a:gd name="csY8" fmla="*/ 153576 h 307002"/>
                <a:gd name="csX9" fmla="*/ 106973 w 111780"/>
                <a:gd name="csY9" fmla="*/ 150199 h 307002"/>
                <a:gd name="csX10" fmla="*/ 67614 w 111780"/>
                <a:gd name="csY10" fmla="*/ 122876 h 307002"/>
                <a:gd name="csX11" fmla="*/ 66669 w 111780"/>
                <a:gd name="csY11" fmla="*/ 107833 h 307002"/>
                <a:gd name="csX12" fmla="*/ 66669 w 111780"/>
                <a:gd name="csY12" fmla="*/ 47046 h 307002"/>
                <a:gd name="csX13" fmla="*/ 51555 w 111780"/>
                <a:gd name="csY13" fmla="*/ 12662 h 307002"/>
                <a:gd name="csX14" fmla="*/ 6528 w 111780"/>
                <a:gd name="csY14" fmla="*/ 75 h 307002"/>
                <a:gd name="csX15" fmla="*/ 231 w 111780"/>
                <a:gd name="csY15" fmla="*/ 3452 h 307002"/>
                <a:gd name="csX16" fmla="*/ 5269 w 111780"/>
                <a:gd name="csY16" fmla="*/ 6829 h 307002"/>
                <a:gd name="csX17" fmla="*/ 44628 w 111780"/>
                <a:gd name="csY17" fmla="*/ 33538 h 307002"/>
                <a:gd name="csX18" fmla="*/ 45573 w 111780"/>
                <a:gd name="csY18" fmla="*/ 47967 h 307002"/>
                <a:gd name="csX19" fmla="*/ 45573 w 111780"/>
                <a:gd name="csY19" fmla="*/ 112438 h 307002"/>
                <a:gd name="csX20" fmla="*/ 58168 w 111780"/>
                <a:gd name="csY20" fmla="*/ 141603 h 307002"/>
                <a:gd name="csX21" fmla="*/ 82728 w 111780"/>
                <a:gd name="csY21" fmla="*/ 153576 h 307002"/>
                <a:gd name="csX22" fmla="*/ 45573 w 111780"/>
                <a:gd name="csY22" fmla="*/ 192565 h 307002"/>
                <a:gd name="csX23" fmla="*/ 45573 w 111780"/>
                <a:gd name="csY23" fmla="*/ 266246 h 30700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11780" h="307002">
                  <a:moveTo>
                    <a:pt x="45573" y="266246"/>
                  </a:moveTo>
                  <a:cubicBezTo>
                    <a:pt x="45573" y="278526"/>
                    <a:pt x="37386" y="298174"/>
                    <a:pt x="3065" y="300323"/>
                  </a:cubicBezTo>
                  <a:cubicBezTo>
                    <a:pt x="1490" y="300630"/>
                    <a:pt x="231" y="301858"/>
                    <a:pt x="231" y="303700"/>
                  </a:cubicBezTo>
                  <a:cubicBezTo>
                    <a:pt x="231" y="307077"/>
                    <a:pt x="3694" y="307077"/>
                    <a:pt x="6528" y="307077"/>
                  </a:cubicBezTo>
                  <a:cubicBezTo>
                    <a:pt x="37071" y="307077"/>
                    <a:pt x="66355" y="292034"/>
                    <a:pt x="66669" y="268702"/>
                  </a:cubicBezTo>
                  <a:lnTo>
                    <a:pt x="66669" y="198705"/>
                  </a:lnTo>
                  <a:cubicBezTo>
                    <a:pt x="66669" y="186732"/>
                    <a:pt x="66669" y="176908"/>
                    <a:pt x="79264" y="166777"/>
                  </a:cubicBezTo>
                  <a:cubicBezTo>
                    <a:pt x="90285" y="157874"/>
                    <a:pt x="102250" y="157260"/>
                    <a:pt x="109177" y="156953"/>
                  </a:cubicBezTo>
                  <a:cubicBezTo>
                    <a:pt x="110752" y="156646"/>
                    <a:pt x="112011" y="155418"/>
                    <a:pt x="112011" y="153576"/>
                  </a:cubicBezTo>
                  <a:cubicBezTo>
                    <a:pt x="112011" y="150506"/>
                    <a:pt x="110122" y="150506"/>
                    <a:pt x="106973" y="150199"/>
                  </a:cubicBezTo>
                  <a:cubicBezTo>
                    <a:pt x="86192" y="148971"/>
                    <a:pt x="71078" y="137919"/>
                    <a:pt x="67614" y="122876"/>
                  </a:cubicBezTo>
                  <a:cubicBezTo>
                    <a:pt x="66669" y="119499"/>
                    <a:pt x="66669" y="118885"/>
                    <a:pt x="66669" y="107833"/>
                  </a:cubicBezTo>
                  <a:lnTo>
                    <a:pt x="66669" y="47046"/>
                  </a:lnTo>
                  <a:cubicBezTo>
                    <a:pt x="66669" y="34152"/>
                    <a:pt x="66669" y="24328"/>
                    <a:pt x="51555" y="12662"/>
                  </a:cubicBezTo>
                  <a:cubicBezTo>
                    <a:pt x="38960" y="3145"/>
                    <a:pt x="17234" y="75"/>
                    <a:pt x="6528" y="75"/>
                  </a:cubicBezTo>
                  <a:cubicBezTo>
                    <a:pt x="3694" y="75"/>
                    <a:pt x="231" y="75"/>
                    <a:pt x="231" y="3452"/>
                  </a:cubicBezTo>
                  <a:cubicBezTo>
                    <a:pt x="231" y="6522"/>
                    <a:pt x="2120" y="6522"/>
                    <a:pt x="5269" y="6829"/>
                  </a:cubicBezTo>
                  <a:cubicBezTo>
                    <a:pt x="25106" y="8057"/>
                    <a:pt x="40535" y="17881"/>
                    <a:pt x="44628" y="33538"/>
                  </a:cubicBezTo>
                  <a:cubicBezTo>
                    <a:pt x="45573" y="36301"/>
                    <a:pt x="45573" y="36915"/>
                    <a:pt x="45573" y="47967"/>
                  </a:cubicBezTo>
                  <a:lnTo>
                    <a:pt x="45573" y="112438"/>
                  </a:lnTo>
                  <a:cubicBezTo>
                    <a:pt x="45573" y="126560"/>
                    <a:pt x="48092" y="131779"/>
                    <a:pt x="58168" y="141603"/>
                  </a:cubicBezTo>
                  <a:cubicBezTo>
                    <a:pt x="64780" y="148050"/>
                    <a:pt x="73912" y="151120"/>
                    <a:pt x="82728" y="153576"/>
                  </a:cubicBezTo>
                  <a:cubicBezTo>
                    <a:pt x="56908" y="160637"/>
                    <a:pt x="45573" y="174759"/>
                    <a:pt x="45573" y="192565"/>
                  </a:cubicBezTo>
                  <a:lnTo>
                    <a:pt x="45573" y="266246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フリーフォーム: 図形 118">
              <a:extLst>
                <a:ext uri="{FF2B5EF4-FFF2-40B4-BE49-F238E27FC236}">
                  <a16:creationId xmlns:a16="http://schemas.microsoft.com/office/drawing/2014/main" id="{9BE46E40-DF02-1D39-2B85-7383BA5F01E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8577946" y="8298718"/>
              <a:ext cx="134671" cy="96920"/>
            </a:xfrm>
            <a:custGeom>
              <a:avLst/>
              <a:gdLst>
                <a:gd name="csX0" fmla="*/ 16767 w 134671"/>
                <a:gd name="csY0" fmla="*/ 81304 h 96920"/>
                <a:gd name="csX1" fmla="*/ 14563 w 134671"/>
                <a:gd name="csY1" fmla="*/ 90115 h 96920"/>
                <a:gd name="csX2" fmla="*/ 22057 w 134671"/>
                <a:gd name="csY2" fmla="*/ 96991 h 96920"/>
                <a:gd name="csX3" fmla="*/ 30653 w 134671"/>
                <a:gd name="csY3" fmla="*/ 92264 h 96920"/>
                <a:gd name="csX4" fmla="*/ 34620 w 134671"/>
                <a:gd name="csY4" fmla="*/ 78940 h 96920"/>
                <a:gd name="csX5" fmla="*/ 39469 w 134671"/>
                <a:gd name="csY5" fmla="*/ 59598 h 96920"/>
                <a:gd name="csX6" fmla="*/ 43216 w 134671"/>
                <a:gd name="csY6" fmla="*/ 45200 h 96920"/>
                <a:gd name="csX7" fmla="*/ 52474 w 134671"/>
                <a:gd name="csY7" fmla="*/ 25859 h 96920"/>
                <a:gd name="csX8" fmla="*/ 85535 w 134671"/>
                <a:gd name="csY8" fmla="*/ 6088 h 96920"/>
                <a:gd name="csX9" fmla="*/ 98540 w 134671"/>
                <a:gd name="csY9" fmla="*/ 21131 h 96920"/>
                <a:gd name="csX10" fmla="*/ 85535 w 134671"/>
                <a:gd name="csY10" fmla="*/ 66905 h 96920"/>
                <a:gd name="csX11" fmla="*/ 82229 w 134671"/>
                <a:gd name="csY11" fmla="*/ 78510 h 96920"/>
                <a:gd name="csX12" fmla="*/ 103168 w 134671"/>
                <a:gd name="csY12" fmla="*/ 96991 h 96920"/>
                <a:gd name="csX13" fmla="*/ 134908 w 134671"/>
                <a:gd name="csY13" fmla="*/ 64111 h 96920"/>
                <a:gd name="csX14" fmla="*/ 131381 w 134671"/>
                <a:gd name="csY14" fmla="*/ 61318 h 96920"/>
                <a:gd name="csX15" fmla="*/ 127193 w 134671"/>
                <a:gd name="csY15" fmla="*/ 64971 h 96920"/>
                <a:gd name="csX16" fmla="*/ 103830 w 134671"/>
                <a:gd name="csY16" fmla="*/ 90974 h 96920"/>
                <a:gd name="csX17" fmla="*/ 98319 w 134671"/>
                <a:gd name="csY17" fmla="*/ 83453 h 96920"/>
                <a:gd name="csX18" fmla="*/ 103389 w 134671"/>
                <a:gd name="csY18" fmla="*/ 66045 h 96920"/>
                <a:gd name="csX19" fmla="*/ 115071 w 134671"/>
                <a:gd name="csY19" fmla="*/ 24569 h 96920"/>
                <a:gd name="csX20" fmla="*/ 86417 w 134671"/>
                <a:gd name="csY20" fmla="*/ 71 h 96920"/>
                <a:gd name="csX21" fmla="*/ 49167 w 134671"/>
                <a:gd name="csY21" fmla="*/ 19627 h 96920"/>
                <a:gd name="csX22" fmla="*/ 25583 w 134671"/>
                <a:gd name="csY22" fmla="*/ 71 h 96920"/>
                <a:gd name="csX23" fmla="*/ 8171 w 134671"/>
                <a:gd name="csY23" fmla="*/ 11675 h 96920"/>
                <a:gd name="csX24" fmla="*/ 236 w 134671"/>
                <a:gd name="csY24" fmla="*/ 32951 h 96920"/>
                <a:gd name="csX25" fmla="*/ 3983 w 134671"/>
                <a:gd name="csY25" fmla="*/ 35744 h 96920"/>
                <a:gd name="csX26" fmla="*/ 8832 w 134671"/>
                <a:gd name="csY26" fmla="*/ 29297 h 96920"/>
                <a:gd name="csX27" fmla="*/ 24922 w 134671"/>
                <a:gd name="csY27" fmla="*/ 6088 h 96920"/>
                <a:gd name="csX28" fmla="*/ 32196 w 134671"/>
                <a:gd name="csY28" fmla="*/ 16618 h 96920"/>
                <a:gd name="csX29" fmla="*/ 28669 w 134671"/>
                <a:gd name="csY29" fmla="*/ 34455 h 96920"/>
                <a:gd name="csX30" fmla="*/ 23820 w 134671"/>
                <a:gd name="csY30" fmla="*/ 53796 h 96920"/>
                <a:gd name="csX31" fmla="*/ 16767 w 134671"/>
                <a:gd name="csY31" fmla="*/ 81304 h 969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</a:cxnLst>
              <a:rect l="l" t="t" r="r" b="b"/>
              <a:pathLst>
                <a:path w="134671" h="96920">
                  <a:moveTo>
                    <a:pt x="16767" y="81304"/>
                  </a:moveTo>
                  <a:cubicBezTo>
                    <a:pt x="15885" y="84097"/>
                    <a:pt x="14563" y="89470"/>
                    <a:pt x="14563" y="90115"/>
                  </a:cubicBezTo>
                  <a:cubicBezTo>
                    <a:pt x="14563" y="94842"/>
                    <a:pt x="18530" y="96991"/>
                    <a:pt x="22057" y="96991"/>
                  </a:cubicBezTo>
                  <a:cubicBezTo>
                    <a:pt x="26024" y="96991"/>
                    <a:pt x="29551" y="94198"/>
                    <a:pt x="30653" y="92264"/>
                  </a:cubicBezTo>
                  <a:cubicBezTo>
                    <a:pt x="31755" y="90329"/>
                    <a:pt x="33518" y="83453"/>
                    <a:pt x="34620" y="78940"/>
                  </a:cubicBezTo>
                  <a:cubicBezTo>
                    <a:pt x="35722" y="74856"/>
                    <a:pt x="38147" y="64971"/>
                    <a:pt x="39469" y="59598"/>
                  </a:cubicBezTo>
                  <a:cubicBezTo>
                    <a:pt x="40792" y="54871"/>
                    <a:pt x="42114" y="50143"/>
                    <a:pt x="43216" y="45200"/>
                  </a:cubicBezTo>
                  <a:cubicBezTo>
                    <a:pt x="45641" y="36389"/>
                    <a:pt x="46082" y="34670"/>
                    <a:pt x="52474" y="25859"/>
                  </a:cubicBezTo>
                  <a:cubicBezTo>
                    <a:pt x="58645" y="17263"/>
                    <a:pt x="69004" y="6088"/>
                    <a:pt x="85535" y="6088"/>
                  </a:cubicBezTo>
                  <a:cubicBezTo>
                    <a:pt x="98319" y="6088"/>
                    <a:pt x="98540" y="17048"/>
                    <a:pt x="98540" y="21131"/>
                  </a:cubicBezTo>
                  <a:cubicBezTo>
                    <a:pt x="98540" y="34025"/>
                    <a:pt x="89062" y="57879"/>
                    <a:pt x="85535" y="66905"/>
                  </a:cubicBezTo>
                  <a:cubicBezTo>
                    <a:pt x="83111" y="72922"/>
                    <a:pt x="82229" y="74856"/>
                    <a:pt x="82229" y="78510"/>
                  </a:cubicBezTo>
                  <a:cubicBezTo>
                    <a:pt x="82229" y="89900"/>
                    <a:pt x="91927" y="96991"/>
                    <a:pt x="103168" y="96991"/>
                  </a:cubicBezTo>
                  <a:cubicBezTo>
                    <a:pt x="125210" y="96991"/>
                    <a:pt x="134908" y="67335"/>
                    <a:pt x="134908" y="64111"/>
                  </a:cubicBezTo>
                  <a:cubicBezTo>
                    <a:pt x="134908" y="61318"/>
                    <a:pt x="132042" y="61318"/>
                    <a:pt x="131381" y="61318"/>
                  </a:cubicBezTo>
                  <a:cubicBezTo>
                    <a:pt x="128295" y="61318"/>
                    <a:pt x="128075" y="62607"/>
                    <a:pt x="127193" y="64971"/>
                  </a:cubicBezTo>
                  <a:cubicBezTo>
                    <a:pt x="122124" y="82163"/>
                    <a:pt x="112646" y="90974"/>
                    <a:pt x="103830" y="90974"/>
                  </a:cubicBezTo>
                  <a:cubicBezTo>
                    <a:pt x="99201" y="90974"/>
                    <a:pt x="98319" y="87966"/>
                    <a:pt x="98319" y="83453"/>
                  </a:cubicBezTo>
                  <a:cubicBezTo>
                    <a:pt x="98319" y="78510"/>
                    <a:pt x="99421" y="75716"/>
                    <a:pt x="103389" y="66045"/>
                  </a:cubicBezTo>
                  <a:cubicBezTo>
                    <a:pt x="106034" y="59384"/>
                    <a:pt x="115071" y="36604"/>
                    <a:pt x="115071" y="24569"/>
                  </a:cubicBezTo>
                  <a:cubicBezTo>
                    <a:pt x="115071" y="3724"/>
                    <a:pt x="98099" y="71"/>
                    <a:pt x="86417" y="71"/>
                  </a:cubicBezTo>
                  <a:cubicBezTo>
                    <a:pt x="68123" y="71"/>
                    <a:pt x="55780" y="11031"/>
                    <a:pt x="49167" y="19627"/>
                  </a:cubicBezTo>
                  <a:cubicBezTo>
                    <a:pt x="47624" y="4798"/>
                    <a:pt x="34620" y="71"/>
                    <a:pt x="25583" y="71"/>
                  </a:cubicBezTo>
                  <a:cubicBezTo>
                    <a:pt x="16106" y="71"/>
                    <a:pt x="11036" y="6733"/>
                    <a:pt x="8171" y="11675"/>
                  </a:cubicBezTo>
                  <a:cubicBezTo>
                    <a:pt x="3322" y="19627"/>
                    <a:pt x="236" y="31876"/>
                    <a:pt x="236" y="32951"/>
                  </a:cubicBezTo>
                  <a:cubicBezTo>
                    <a:pt x="236" y="35744"/>
                    <a:pt x="3322" y="35744"/>
                    <a:pt x="3983" y="35744"/>
                  </a:cubicBezTo>
                  <a:cubicBezTo>
                    <a:pt x="7069" y="35744"/>
                    <a:pt x="7289" y="35100"/>
                    <a:pt x="8832" y="29297"/>
                  </a:cubicBezTo>
                  <a:cubicBezTo>
                    <a:pt x="12138" y="16618"/>
                    <a:pt x="16326" y="6088"/>
                    <a:pt x="24922" y="6088"/>
                  </a:cubicBezTo>
                  <a:cubicBezTo>
                    <a:pt x="30653" y="6088"/>
                    <a:pt x="32196" y="10816"/>
                    <a:pt x="32196" y="16618"/>
                  </a:cubicBezTo>
                  <a:cubicBezTo>
                    <a:pt x="32196" y="20701"/>
                    <a:pt x="30212" y="28653"/>
                    <a:pt x="28669" y="34455"/>
                  </a:cubicBezTo>
                  <a:cubicBezTo>
                    <a:pt x="27126" y="40257"/>
                    <a:pt x="24922" y="49068"/>
                    <a:pt x="23820" y="53796"/>
                  </a:cubicBezTo>
                  <a:lnTo>
                    <a:pt x="16767" y="81304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フリーフォーム: 図形 119">
              <a:extLst>
                <a:ext uri="{FF2B5EF4-FFF2-40B4-BE49-F238E27FC236}">
                  <a16:creationId xmlns:a16="http://schemas.microsoft.com/office/drawing/2014/main" id="{5A397F59-843A-2498-78BB-34F369B4EC8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8766062" y="8487707"/>
              <a:ext cx="36840" cy="91793"/>
            </a:xfrm>
            <a:custGeom>
              <a:avLst/>
              <a:gdLst>
                <a:gd name="csX0" fmla="*/ 37082 w 36840"/>
                <a:gd name="csY0" fmla="*/ 32310 h 91793"/>
                <a:gd name="csX1" fmla="*/ 16930 w 36840"/>
                <a:gd name="csY1" fmla="*/ 75 h 91793"/>
                <a:gd name="csX2" fmla="*/ 241 w 36840"/>
                <a:gd name="csY2" fmla="*/ 16346 h 91793"/>
                <a:gd name="csX3" fmla="*/ 16930 w 36840"/>
                <a:gd name="csY3" fmla="*/ 32617 h 91793"/>
                <a:gd name="csX4" fmla="*/ 27950 w 36840"/>
                <a:gd name="csY4" fmla="*/ 28626 h 91793"/>
                <a:gd name="csX5" fmla="*/ 29525 w 36840"/>
                <a:gd name="csY5" fmla="*/ 27705 h 91793"/>
                <a:gd name="csX6" fmla="*/ 30154 w 36840"/>
                <a:gd name="csY6" fmla="*/ 32310 h 91793"/>
                <a:gd name="csX7" fmla="*/ 8743 w 36840"/>
                <a:gd name="csY7" fmla="*/ 83579 h 91793"/>
                <a:gd name="csX8" fmla="*/ 5279 w 36840"/>
                <a:gd name="csY8" fmla="*/ 88492 h 91793"/>
                <a:gd name="csX9" fmla="*/ 8428 w 36840"/>
                <a:gd name="csY9" fmla="*/ 91869 h 91793"/>
                <a:gd name="csX10" fmla="*/ 37082 w 36840"/>
                <a:gd name="csY10" fmla="*/ 32310 h 9179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36840" h="91793">
                  <a:moveTo>
                    <a:pt x="37082" y="32310"/>
                  </a:moveTo>
                  <a:cubicBezTo>
                    <a:pt x="37082" y="12048"/>
                    <a:pt x="29210" y="75"/>
                    <a:pt x="16930" y="75"/>
                  </a:cubicBezTo>
                  <a:cubicBezTo>
                    <a:pt x="6539" y="75"/>
                    <a:pt x="241" y="7750"/>
                    <a:pt x="241" y="16346"/>
                  </a:cubicBezTo>
                  <a:cubicBezTo>
                    <a:pt x="241" y="24635"/>
                    <a:pt x="6539" y="32617"/>
                    <a:pt x="16930" y="32617"/>
                  </a:cubicBezTo>
                  <a:cubicBezTo>
                    <a:pt x="20708" y="32617"/>
                    <a:pt x="24801" y="31389"/>
                    <a:pt x="27950" y="28626"/>
                  </a:cubicBezTo>
                  <a:cubicBezTo>
                    <a:pt x="28895" y="28012"/>
                    <a:pt x="29210" y="27705"/>
                    <a:pt x="29525" y="27705"/>
                  </a:cubicBezTo>
                  <a:cubicBezTo>
                    <a:pt x="29839" y="27705"/>
                    <a:pt x="30154" y="28012"/>
                    <a:pt x="30154" y="32310"/>
                  </a:cubicBezTo>
                  <a:cubicBezTo>
                    <a:pt x="30154" y="55028"/>
                    <a:pt x="19134" y="73448"/>
                    <a:pt x="8743" y="83579"/>
                  </a:cubicBezTo>
                  <a:cubicBezTo>
                    <a:pt x="5279" y="86956"/>
                    <a:pt x="5279" y="87571"/>
                    <a:pt x="5279" y="88492"/>
                  </a:cubicBezTo>
                  <a:cubicBezTo>
                    <a:pt x="5279" y="90641"/>
                    <a:pt x="6854" y="91869"/>
                    <a:pt x="8428" y="91869"/>
                  </a:cubicBezTo>
                  <a:cubicBezTo>
                    <a:pt x="11892" y="91869"/>
                    <a:pt x="37082" y="68229"/>
                    <a:pt x="37082" y="32310"/>
                  </a:cubicBez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フリーフォーム: 図形 120">
              <a:extLst>
                <a:ext uri="{FF2B5EF4-FFF2-40B4-BE49-F238E27FC236}">
                  <a16:creationId xmlns:a16="http://schemas.microsoft.com/office/drawing/2014/main" id="{E31E625F-16C4-099C-9A74-E9DA7D33286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8939276" y="8309952"/>
              <a:ext cx="213170" cy="216129"/>
            </a:xfrm>
            <a:custGeom>
              <a:avLst/>
              <a:gdLst>
                <a:gd name="csX0" fmla="*/ 27641 w 213170"/>
                <a:gd name="csY0" fmla="*/ 27705 h 216129"/>
                <a:gd name="csX1" fmla="*/ 27641 w 213170"/>
                <a:gd name="csY1" fmla="*/ 177522 h 216129"/>
                <a:gd name="csX2" fmla="*/ 9064 w 213170"/>
                <a:gd name="csY2" fmla="*/ 199627 h 216129"/>
                <a:gd name="csX3" fmla="*/ 247 w 213170"/>
                <a:gd name="csY3" fmla="*/ 204846 h 216129"/>
                <a:gd name="csX4" fmla="*/ 10953 w 213170"/>
                <a:gd name="csY4" fmla="*/ 210372 h 216129"/>
                <a:gd name="csX5" fmla="*/ 59759 w 213170"/>
                <a:gd name="csY5" fmla="*/ 210372 h 216129"/>
                <a:gd name="csX6" fmla="*/ 70149 w 213170"/>
                <a:gd name="csY6" fmla="*/ 204846 h 216129"/>
                <a:gd name="csX7" fmla="*/ 60703 w 213170"/>
                <a:gd name="csY7" fmla="*/ 199627 h 216129"/>
                <a:gd name="csX8" fmla="*/ 40866 w 213170"/>
                <a:gd name="csY8" fmla="*/ 176908 h 216129"/>
                <a:gd name="csX9" fmla="*/ 40866 w 213170"/>
                <a:gd name="csY9" fmla="*/ 36301 h 216129"/>
                <a:gd name="csX10" fmla="*/ 176892 w 213170"/>
                <a:gd name="csY10" fmla="*/ 211600 h 216129"/>
                <a:gd name="csX11" fmla="*/ 183504 w 213170"/>
                <a:gd name="csY11" fmla="*/ 216205 h 216129"/>
                <a:gd name="csX12" fmla="*/ 188857 w 213170"/>
                <a:gd name="csY12" fmla="*/ 206074 h 216129"/>
                <a:gd name="csX13" fmla="*/ 188857 w 213170"/>
                <a:gd name="csY13" fmla="*/ 32617 h 216129"/>
                <a:gd name="csX14" fmla="*/ 206175 w 213170"/>
                <a:gd name="csY14" fmla="*/ 10820 h 216129"/>
                <a:gd name="csX15" fmla="*/ 213417 w 213170"/>
                <a:gd name="csY15" fmla="*/ 5601 h 216129"/>
                <a:gd name="csX16" fmla="*/ 203027 w 213170"/>
                <a:gd name="csY16" fmla="*/ 75 h 216129"/>
                <a:gd name="csX17" fmla="*/ 157055 w 213170"/>
                <a:gd name="csY17" fmla="*/ 75 h 216129"/>
                <a:gd name="csX18" fmla="*/ 146349 w 213170"/>
                <a:gd name="csY18" fmla="*/ 5601 h 216129"/>
                <a:gd name="csX19" fmla="*/ 155480 w 213170"/>
                <a:gd name="csY19" fmla="*/ 10820 h 216129"/>
                <a:gd name="csX20" fmla="*/ 175632 w 213170"/>
                <a:gd name="csY20" fmla="*/ 33538 h 216129"/>
                <a:gd name="csX21" fmla="*/ 175632 w 213170"/>
                <a:gd name="csY21" fmla="*/ 129630 h 216129"/>
                <a:gd name="csX22" fmla="*/ 80540 w 213170"/>
                <a:gd name="csY22" fmla="*/ 4373 h 216129"/>
                <a:gd name="csX23" fmla="*/ 69205 w 213170"/>
                <a:gd name="csY23" fmla="*/ 75 h 216129"/>
                <a:gd name="csX24" fmla="*/ 14417 w 213170"/>
                <a:gd name="csY24" fmla="*/ 75 h 216129"/>
                <a:gd name="csX25" fmla="*/ 4026 w 213170"/>
                <a:gd name="csY25" fmla="*/ 5601 h 216129"/>
                <a:gd name="csX26" fmla="*/ 10638 w 213170"/>
                <a:gd name="csY26" fmla="*/ 10820 h 216129"/>
                <a:gd name="csX27" fmla="*/ 28271 w 213170"/>
                <a:gd name="csY27" fmla="*/ 20337 h 216129"/>
                <a:gd name="csX28" fmla="*/ 27641 w 213170"/>
                <a:gd name="csY28" fmla="*/ 27705 h 216129"/>
                <a:gd name="csX29" fmla="*/ 177837 w 213170"/>
                <a:gd name="csY29" fmla="*/ 194714 h 216129"/>
                <a:gd name="csX30" fmla="*/ 40866 w 213170"/>
                <a:gd name="csY30" fmla="*/ 18188 h 216129"/>
                <a:gd name="csX31" fmla="*/ 34254 w 213170"/>
                <a:gd name="csY31" fmla="*/ 10820 h 216129"/>
                <a:gd name="csX32" fmla="*/ 71724 w 213170"/>
                <a:gd name="csY32" fmla="*/ 10820 h 216129"/>
                <a:gd name="csX33" fmla="*/ 177837 w 213170"/>
                <a:gd name="csY33" fmla="*/ 150506 h 216129"/>
                <a:gd name="csX34" fmla="*/ 177837 w 213170"/>
                <a:gd name="csY34" fmla="*/ 194714 h 2161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</a:cxnLst>
              <a:rect l="l" t="t" r="r" b="b"/>
              <a:pathLst>
                <a:path w="213170" h="216129">
                  <a:moveTo>
                    <a:pt x="27641" y="27705"/>
                  </a:moveTo>
                  <a:lnTo>
                    <a:pt x="27641" y="177522"/>
                  </a:lnTo>
                  <a:cubicBezTo>
                    <a:pt x="27641" y="193793"/>
                    <a:pt x="25122" y="199319"/>
                    <a:pt x="9064" y="199627"/>
                  </a:cubicBezTo>
                  <a:cubicBezTo>
                    <a:pt x="5600" y="199627"/>
                    <a:pt x="247" y="199933"/>
                    <a:pt x="247" y="204846"/>
                  </a:cubicBezTo>
                  <a:cubicBezTo>
                    <a:pt x="247" y="210372"/>
                    <a:pt x="5285" y="210372"/>
                    <a:pt x="10953" y="210372"/>
                  </a:cubicBezTo>
                  <a:lnTo>
                    <a:pt x="59759" y="210372"/>
                  </a:lnTo>
                  <a:cubicBezTo>
                    <a:pt x="65426" y="210372"/>
                    <a:pt x="70149" y="210372"/>
                    <a:pt x="70149" y="204846"/>
                  </a:cubicBezTo>
                  <a:cubicBezTo>
                    <a:pt x="70149" y="199933"/>
                    <a:pt x="65112" y="199627"/>
                    <a:pt x="60703" y="199627"/>
                  </a:cubicBezTo>
                  <a:cubicBezTo>
                    <a:pt x="43385" y="199319"/>
                    <a:pt x="40866" y="192872"/>
                    <a:pt x="40866" y="176908"/>
                  </a:cubicBezTo>
                  <a:lnTo>
                    <a:pt x="40866" y="36301"/>
                  </a:lnTo>
                  <a:lnTo>
                    <a:pt x="176892" y="211600"/>
                  </a:lnTo>
                  <a:cubicBezTo>
                    <a:pt x="179726" y="215284"/>
                    <a:pt x="181300" y="216205"/>
                    <a:pt x="183504" y="216205"/>
                  </a:cubicBezTo>
                  <a:cubicBezTo>
                    <a:pt x="188857" y="216205"/>
                    <a:pt x="188857" y="211293"/>
                    <a:pt x="188857" y="206074"/>
                  </a:cubicBezTo>
                  <a:lnTo>
                    <a:pt x="188857" y="32617"/>
                  </a:lnTo>
                  <a:cubicBezTo>
                    <a:pt x="188857" y="15425"/>
                    <a:pt x="191691" y="11127"/>
                    <a:pt x="206175" y="10820"/>
                  </a:cubicBezTo>
                  <a:cubicBezTo>
                    <a:pt x="208065" y="10820"/>
                    <a:pt x="213417" y="10513"/>
                    <a:pt x="213417" y="5601"/>
                  </a:cubicBezTo>
                  <a:cubicBezTo>
                    <a:pt x="213417" y="75"/>
                    <a:pt x="208694" y="75"/>
                    <a:pt x="203027" y="75"/>
                  </a:cubicBezTo>
                  <a:lnTo>
                    <a:pt x="157055" y="75"/>
                  </a:lnTo>
                  <a:cubicBezTo>
                    <a:pt x="151387" y="75"/>
                    <a:pt x="146349" y="75"/>
                    <a:pt x="146349" y="5601"/>
                  </a:cubicBezTo>
                  <a:cubicBezTo>
                    <a:pt x="146349" y="10820"/>
                    <a:pt x="152017" y="10820"/>
                    <a:pt x="155480" y="10820"/>
                  </a:cubicBezTo>
                  <a:cubicBezTo>
                    <a:pt x="173113" y="11127"/>
                    <a:pt x="175632" y="17267"/>
                    <a:pt x="175632" y="33538"/>
                  </a:cubicBezTo>
                  <a:lnTo>
                    <a:pt x="175632" y="129630"/>
                  </a:lnTo>
                  <a:lnTo>
                    <a:pt x="80540" y="4373"/>
                  </a:lnTo>
                  <a:cubicBezTo>
                    <a:pt x="77392" y="75"/>
                    <a:pt x="76447" y="75"/>
                    <a:pt x="69205" y="75"/>
                  </a:cubicBezTo>
                  <a:lnTo>
                    <a:pt x="14417" y="75"/>
                  </a:lnTo>
                  <a:cubicBezTo>
                    <a:pt x="8749" y="75"/>
                    <a:pt x="4026" y="75"/>
                    <a:pt x="4026" y="5601"/>
                  </a:cubicBezTo>
                  <a:cubicBezTo>
                    <a:pt x="4026" y="10206"/>
                    <a:pt x="8749" y="10820"/>
                    <a:pt x="10638" y="10820"/>
                  </a:cubicBezTo>
                  <a:cubicBezTo>
                    <a:pt x="19140" y="11741"/>
                    <a:pt x="25122" y="16653"/>
                    <a:pt x="28271" y="20337"/>
                  </a:cubicBezTo>
                  <a:cubicBezTo>
                    <a:pt x="27641" y="22793"/>
                    <a:pt x="27641" y="23407"/>
                    <a:pt x="27641" y="27705"/>
                  </a:cubicBezTo>
                  <a:close/>
                  <a:moveTo>
                    <a:pt x="177837" y="194714"/>
                  </a:moveTo>
                  <a:lnTo>
                    <a:pt x="40866" y="18188"/>
                  </a:lnTo>
                  <a:cubicBezTo>
                    <a:pt x="37717" y="14504"/>
                    <a:pt x="37717" y="13890"/>
                    <a:pt x="34254" y="10820"/>
                  </a:cubicBezTo>
                  <a:lnTo>
                    <a:pt x="71724" y="10820"/>
                  </a:lnTo>
                  <a:lnTo>
                    <a:pt x="177837" y="150506"/>
                  </a:lnTo>
                  <a:lnTo>
                    <a:pt x="177837" y="194714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フリーフォーム: 図形 121">
              <a:extLst>
                <a:ext uri="{FF2B5EF4-FFF2-40B4-BE49-F238E27FC236}">
                  <a16:creationId xmlns:a16="http://schemas.microsoft.com/office/drawing/2014/main" id="{300F0C34-A5C7-4A27-FBA1-4964AE42CA3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169174" y="8298718"/>
              <a:ext cx="134671" cy="96920"/>
            </a:xfrm>
            <a:custGeom>
              <a:avLst/>
              <a:gdLst>
                <a:gd name="csX0" fmla="*/ 16785 w 134671"/>
                <a:gd name="csY0" fmla="*/ 81304 h 96920"/>
                <a:gd name="csX1" fmla="*/ 14581 w 134671"/>
                <a:gd name="csY1" fmla="*/ 90115 h 96920"/>
                <a:gd name="csX2" fmla="*/ 22075 w 134671"/>
                <a:gd name="csY2" fmla="*/ 96991 h 96920"/>
                <a:gd name="csX3" fmla="*/ 30671 w 134671"/>
                <a:gd name="csY3" fmla="*/ 92264 h 96920"/>
                <a:gd name="csX4" fmla="*/ 34639 w 134671"/>
                <a:gd name="csY4" fmla="*/ 78940 h 96920"/>
                <a:gd name="csX5" fmla="*/ 39488 w 134671"/>
                <a:gd name="csY5" fmla="*/ 59598 h 96920"/>
                <a:gd name="csX6" fmla="*/ 43235 w 134671"/>
                <a:gd name="csY6" fmla="*/ 45200 h 96920"/>
                <a:gd name="csX7" fmla="*/ 52492 w 134671"/>
                <a:gd name="csY7" fmla="*/ 25859 h 96920"/>
                <a:gd name="csX8" fmla="*/ 85554 w 134671"/>
                <a:gd name="csY8" fmla="*/ 6088 h 96920"/>
                <a:gd name="csX9" fmla="*/ 98558 w 134671"/>
                <a:gd name="csY9" fmla="*/ 21131 h 96920"/>
                <a:gd name="csX10" fmla="*/ 85554 w 134671"/>
                <a:gd name="csY10" fmla="*/ 66905 h 96920"/>
                <a:gd name="csX11" fmla="*/ 82248 w 134671"/>
                <a:gd name="csY11" fmla="*/ 78510 h 96920"/>
                <a:gd name="csX12" fmla="*/ 103187 w 134671"/>
                <a:gd name="csY12" fmla="*/ 96991 h 96920"/>
                <a:gd name="csX13" fmla="*/ 134926 w 134671"/>
                <a:gd name="csY13" fmla="*/ 64111 h 96920"/>
                <a:gd name="csX14" fmla="*/ 131400 w 134671"/>
                <a:gd name="csY14" fmla="*/ 61318 h 96920"/>
                <a:gd name="csX15" fmla="*/ 127212 w 134671"/>
                <a:gd name="csY15" fmla="*/ 64971 h 96920"/>
                <a:gd name="csX16" fmla="*/ 103848 w 134671"/>
                <a:gd name="csY16" fmla="*/ 90974 h 96920"/>
                <a:gd name="csX17" fmla="*/ 98338 w 134671"/>
                <a:gd name="csY17" fmla="*/ 83453 h 96920"/>
                <a:gd name="csX18" fmla="*/ 103407 w 134671"/>
                <a:gd name="csY18" fmla="*/ 66045 h 96920"/>
                <a:gd name="csX19" fmla="*/ 115089 w 134671"/>
                <a:gd name="csY19" fmla="*/ 24569 h 96920"/>
                <a:gd name="csX20" fmla="*/ 86436 w 134671"/>
                <a:gd name="csY20" fmla="*/ 71 h 96920"/>
                <a:gd name="csX21" fmla="*/ 49186 w 134671"/>
                <a:gd name="csY21" fmla="*/ 19627 h 96920"/>
                <a:gd name="csX22" fmla="*/ 25602 w 134671"/>
                <a:gd name="csY22" fmla="*/ 71 h 96920"/>
                <a:gd name="csX23" fmla="*/ 8189 w 134671"/>
                <a:gd name="csY23" fmla="*/ 11675 h 96920"/>
                <a:gd name="csX24" fmla="*/ 255 w 134671"/>
                <a:gd name="csY24" fmla="*/ 32951 h 96920"/>
                <a:gd name="csX25" fmla="*/ 4002 w 134671"/>
                <a:gd name="csY25" fmla="*/ 35744 h 96920"/>
                <a:gd name="csX26" fmla="*/ 8851 w 134671"/>
                <a:gd name="csY26" fmla="*/ 29297 h 96920"/>
                <a:gd name="csX27" fmla="*/ 24941 w 134671"/>
                <a:gd name="csY27" fmla="*/ 6088 h 96920"/>
                <a:gd name="csX28" fmla="*/ 32214 w 134671"/>
                <a:gd name="csY28" fmla="*/ 16618 h 96920"/>
                <a:gd name="csX29" fmla="*/ 28688 w 134671"/>
                <a:gd name="csY29" fmla="*/ 34455 h 96920"/>
                <a:gd name="csX30" fmla="*/ 23839 w 134671"/>
                <a:gd name="csY30" fmla="*/ 53796 h 96920"/>
                <a:gd name="csX31" fmla="*/ 16785 w 134671"/>
                <a:gd name="csY31" fmla="*/ 81304 h 969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</a:cxnLst>
              <a:rect l="l" t="t" r="r" b="b"/>
              <a:pathLst>
                <a:path w="134671" h="96920">
                  <a:moveTo>
                    <a:pt x="16785" y="81304"/>
                  </a:moveTo>
                  <a:cubicBezTo>
                    <a:pt x="15904" y="84097"/>
                    <a:pt x="14581" y="89470"/>
                    <a:pt x="14581" y="90115"/>
                  </a:cubicBezTo>
                  <a:cubicBezTo>
                    <a:pt x="14581" y="94842"/>
                    <a:pt x="18549" y="96991"/>
                    <a:pt x="22075" y="96991"/>
                  </a:cubicBezTo>
                  <a:cubicBezTo>
                    <a:pt x="26043" y="96991"/>
                    <a:pt x="29569" y="94198"/>
                    <a:pt x="30671" y="92264"/>
                  </a:cubicBezTo>
                  <a:cubicBezTo>
                    <a:pt x="31773" y="90329"/>
                    <a:pt x="33537" y="83453"/>
                    <a:pt x="34639" y="78940"/>
                  </a:cubicBezTo>
                  <a:cubicBezTo>
                    <a:pt x="35741" y="74856"/>
                    <a:pt x="38165" y="64971"/>
                    <a:pt x="39488" y="59598"/>
                  </a:cubicBezTo>
                  <a:cubicBezTo>
                    <a:pt x="40810" y="54871"/>
                    <a:pt x="42133" y="50143"/>
                    <a:pt x="43235" y="45200"/>
                  </a:cubicBezTo>
                  <a:cubicBezTo>
                    <a:pt x="45659" y="36389"/>
                    <a:pt x="46100" y="34670"/>
                    <a:pt x="52492" y="25859"/>
                  </a:cubicBezTo>
                  <a:cubicBezTo>
                    <a:pt x="58664" y="17263"/>
                    <a:pt x="69023" y="6088"/>
                    <a:pt x="85554" y="6088"/>
                  </a:cubicBezTo>
                  <a:cubicBezTo>
                    <a:pt x="98338" y="6088"/>
                    <a:pt x="98558" y="17048"/>
                    <a:pt x="98558" y="21131"/>
                  </a:cubicBezTo>
                  <a:cubicBezTo>
                    <a:pt x="98558" y="34025"/>
                    <a:pt x="89081" y="57879"/>
                    <a:pt x="85554" y="66905"/>
                  </a:cubicBezTo>
                  <a:cubicBezTo>
                    <a:pt x="83130" y="72922"/>
                    <a:pt x="82248" y="74856"/>
                    <a:pt x="82248" y="78510"/>
                  </a:cubicBezTo>
                  <a:cubicBezTo>
                    <a:pt x="82248" y="89900"/>
                    <a:pt x="91946" y="96991"/>
                    <a:pt x="103187" y="96991"/>
                  </a:cubicBezTo>
                  <a:cubicBezTo>
                    <a:pt x="125228" y="96991"/>
                    <a:pt x="134926" y="67335"/>
                    <a:pt x="134926" y="64111"/>
                  </a:cubicBezTo>
                  <a:cubicBezTo>
                    <a:pt x="134926" y="61318"/>
                    <a:pt x="132061" y="61318"/>
                    <a:pt x="131400" y="61318"/>
                  </a:cubicBezTo>
                  <a:cubicBezTo>
                    <a:pt x="128314" y="61318"/>
                    <a:pt x="128094" y="62607"/>
                    <a:pt x="127212" y="64971"/>
                  </a:cubicBezTo>
                  <a:cubicBezTo>
                    <a:pt x="122142" y="82163"/>
                    <a:pt x="112665" y="90974"/>
                    <a:pt x="103848" y="90974"/>
                  </a:cubicBezTo>
                  <a:cubicBezTo>
                    <a:pt x="99220" y="90974"/>
                    <a:pt x="98338" y="87966"/>
                    <a:pt x="98338" y="83453"/>
                  </a:cubicBezTo>
                  <a:cubicBezTo>
                    <a:pt x="98338" y="78510"/>
                    <a:pt x="99440" y="75716"/>
                    <a:pt x="103407" y="66045"/>
                  </a:cubicBezTo>
                  <a:cubicBezTo>
                    <a:pt x="106052" y="59384"/>
                    <a:pt x="115089" y="36604"/>
                    <a:pt x="115089" y="24569"/>
                  </a:cubicBezTo>
                  <a:cubicBezTo>
                    <a:pt x="115089" y="3724"/>
                    <a:pt x="98118" y="71"/>
                    <a:pt x="86436" y="71"/>
                  </a:cubicBezTo>
                  <a:cubicBezTo>
                    <a:pt x="68141" y="71"/>
                    <a:pt x="55798" y="11031"/>
                    <a:pt x="49186" y="19627"/>
                  </a:cubicBezTo>
                  <a:cubicBezTo>
                    <a:pt x="47643" y="4798"/>
                    <a:pt x="34639" y="71"/>
                    <a:pt x="25602" y="71"/>
                  </a:cubicBezTo>
                  <a:cubicBezTo>
                    <a:pt x="16124" y="71"/>
                    <a:pt x="11055" y="6733"/>
                    <a:pt x="8189" y="11675"/>
                  </a:cubicBezTo>
                  <a:cubicBezTo>
                    <a:pt x="3340" y="19627"/>
                    <a:pt x="255" y="31876"/>
                    <a:pt x="255" y="32951"/>
                  </a:cubicBezTo>
                  <a:cubicBezTo>
                    <a:pt x="255" y="35744"/>
                    <a:pt x="3340" y="35744"/>
                    <a:pt x="4002" y="35744"/>
                  </a:cubicBezTo>
                  <a:cubicBezTo>
                    <a:pt x="7087" y="35744"/>
                    <a:pt x="7308" y="35100"/>
                    <a:pt x="8851" y="29297"/>
                  </a:cubicBezTo>
                  <a:cubicBezTo>
                    <a:pt x="12157" y="16618"/>
                    <a:pt x="16345" y="6088"/>
                    <a:pt x="24941" y="6088"/>
                  </a:cubicBezTo>
                  <a:cubicBezTo>
                    <a:pt x="30671" y="6088"/>
                    <a:pt x="32214" y="10816"/>
                    <a:pt x="32214" y="16618"/>
                  </a:cubicBezTo>
                  <a:cubicBezTo>
                    <a:pt x="32214" y="20701"/>
                    <a:pt x="30231" y="28653"/>
                    <a:pt x="28688" y="34455"/>
                  </a:cubicBezTo>
                  <a:cubicBezTo>
                    <a:pt x="27145" y="40257"/>
                    <a:pt x="24941" y="49068"/>
                    <a:pt x="23839" y="53796"/>
                  </a:cubicBezTo>
                  <a:lnTo>
                    <a:pt x="16785" y="81304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フリーフォーム: 図形 122">
              <a:extLst>
                <a:ext uri="{FF2B5EF4-FFF2-40B4-BE49-F238E27FC236}">
                  <a16:creationId xmlns:a16="http://schemas.microsoft.com/office/drawing/2014/main" id="{6FC82D2A-F3BD-5A25-C1D2-4204B7E9EE5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9446468" y="8369511"/>
              <a:ext cx="152084" cy="147975"/>
            </a:xfrm>
            <a:custGeom>
              <a:avLst/>
              <a:gdLst>
                <a:gd name="csX0" fmla="*/ 76462 w 152084"/>
                <a:gd name="csY0" fmla="*/ 65466 h 147975"/>
                <a:gd name="csX1" fmla="*/ 13487 w 152084"/>
                <a:gd name="csY1" fmla="*/ 4373 h 147975"/>
                <a:gd name="csX2" fmla="*/ 6560 w 152084"/>
                <a:gd name="csY2" fmla="*/ 75 h 147975"/>
                <a:gd name="csX3" fmla="*/ 262 w 152084"/>
                <a:gd name="csY3" fmla="*/ 6215 h 147975"/>
                <a:gd name="csX4" fmla="*/ 4356 w 152084"/>
                <a:gd name="csY4" fmla="*/ 12355 h 147975"/>
                <a:gd name="csX5" fmla="*/ 67330 w 152084"/>
                <a:gd name="csY5" fmla="*/ 74062 h 147975"/>
                <a:gd name="csX6" fmla="*/ 4356 w 152084"/>
                <a:gd name="csY6" fmla="*/ 135770 h 147975"/>
                <a:gd name="csX7" fmla="*/ 262 w 152084"/>
                <a:gd name="csY7" fmla="*/ 141910 h 147975"/>
                <a:gd name="csX8" fmla="*/ 6560 w 152084"/>
                <a:gd name="csY8" fmla="*/ 148050 h 147975"/>
                <a:gd name="csX9" fmla="*/ 13487 w 152084"/>
                <a:gd name="csY9" fmla="*/ 143752 h 147975"/>
                <a:gd name="csX10" fmla="*/ 76147 w 152084"/>
                <a:gd name="csY10" fmla="*/ 82658 h 147975"/>
                <a:gd name="csX11" fmla="*/ 141326 w 152084"/>
                <a:gd name="csY11" fmla="*/ 146208 h 147975"/>
                <a:gd name="csX12" fmla="*/ 146049 w 152084"/>
                <a:gd name="csY12" fmla="*/ 148050 h 147975"/>
                <a:gd name="csX13" fmla="*/ 152347 w 152084"/>
                <a:gd name="csY13" fmla="*/ 141910 h 147975"/>
                <a:gd name="csX14" fmla="*/ 151402 w 152084"/>
                <a:gd name="csY14" fmla="*/ 138533 h 147975"/>
                <a:gd name="csX15" fmla="*/ 85278 w 152084"/>
                <a:gd name="csY15" fmla="*/ 74062 h 147975"/>
                <a:gd name="csX16" fmla="*/ 142900 w 152084"/>
                <a:gd name="csY16" fmla="*/ 17881 h 147975"/>
                <a:gd name="csX17" fmla="*/ 150772 w 152084"/>
                <a:gd name="csY17" fmla="*/ 10206 h 147975"/>
                <a:gd name="csX18" fmla="*/ 152347 w 152084"/>
                <a:gd name="csY18" fmla="*/ 6215 h 147975"/>
                <a:gd name="csX19" fmla="*/ 146049 w 152084"/>
                <a:gd name="csY19" fmla="*/ 75 h 147975"/>
                <a:gd name="csX20" fmla="*/ 138807 w 152084"/>
                <a:gd name="csY20" fmla="*/ 4680 h 147975"/>
                <a:gd name="csX21" fmla="*/ 76462 w 152084"/>
                <a:gd name="csY21" fmla="*/ 65466 h 14797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</a:cxnLst>
              <a:rect l="l" t="t" r="r" b="b"/>
              <a:pathLst>
                <a:path w="152084" h="147975">
                  <a:moveTo>
                    <a:pt x="76462" y="65466"/>
                  </a:moveTo>
                  <a:lnTo>
                    <a:pt x="13487" y="4373"/>
                  </a:lnTo>
                  <a:cubicBezTo>
                    <a:pt x="9708" y="689"/>
                    <a:pt x="9079" y="75"/>
                    <a:pt x="6560" y="75"/>
                  </a:cubicBezTo>
                  <a:cubicBezTo>
                    <a:pt x="3411" y="75"/>
                    <a:pt x="262" y="2838"/>
                    <a:pt x="262" y="6215"/>
                  </a:cubicBezTo>
                  <a:cubicBezTo>
                    <a:pt x="262" y="8364"/>
                    <a:pt x="892" y="8978"/>
                    <a:pt x="4356" y="12355"/>
                  </a:cubicBezTo>
                  <a:lnTo>
                    <a:pt x="67330" y="74062"/>
                  </a:lnTo>
                  <a:lnTo>
                    <a:pt x="4356" y="135770"/>
                  </a:lnTo>
                  <a:cubicBezTo>
                    <a:pt x="892" y="139147"/>
                    <a:pt x="262" y="139761"/>
                    <a:pt x="262" y="141910"/>
                  </a:cubicBezTo>
                  <a:cubicBezTo>
                    <a:pt x="262" y="145287"/>
                    <a:pt x="3411" y="148050"/>
                    <a:pt x="6560" y="148050"/>
                  </a:cubicBezTo>
                  <a:cubicBezTo>
                    <a:pt x="9079" y="148050"/>
                    <a:pt x="9708" y="147436"/>
                    <a:pt x="13487" y="143752"/>
                  </a:cubicBezTo>
                  <a:lnTo>
                    <a:pt x="76147" y="82658"/>
                  </a:lnTo>
                  <a:lnTo>
                    <a:pt x="141326" y="146208"/>
                  </a:lnTo>
                  <a:cubicBezTo>
                    <a:pt x="141956" y="146515"/>
                    <a:pt x="144160" y="148050"/>
                    <a:pt x="146049" y="148050"/>
                  </a:cubicBezTo>
                  <a:cubicBezTo>
                    <a:pt x="149828" y="148050"/>
                    <a:pt x="152347" y="145287"/>
                    <a:pt x="152347" y="141910"/>
                  </a:cubicBezTo>
                  <a:cubicBezTo>
                    <a:pt x="152347" y="141296"/>
                    <a:pt x="152347" y="140068"/>
                    <a:pt x="151402" y="138533"/>
                  </a:cubicBezTo>
                  <a:cubicBezTo>
                    <a:pt x="151087" y="137919"/>
                    <a:pt x="101022" y="89720"/>
                    <a:pt x="85278" y="74062"/>
                  </a:cubicBezTo>
                  <a:lnTo>
                    <a:pt x="142900" y="17881"/>
                  </a:lnTo>
                  <a:cubicBezTo>
                    <a:pt x="144475" y="16039"/>
                    <a:pt x="149198" y="12048"/>
                    <a:pt x="150772" y="10206"/>
                  </a:cubicBezTo>
                  <a:cubicBezTo>
                    <a:pt x="151087" y="9592"/>
                    <a:pt x="152347" y="8364"/>
                    <a:pt x="152347" y="6215"/>
                  </a:cubicBezTo>
                  <a:cubicBezTo>
                    <a:pt x="152347" y="2838"/>
                    <a:pt x="149828" y="75"/>
                    <a:pt x="146049" y="75"/>
                  </a:cubicBezTo>
                  <a:cubicBezTo>
                    <a:pt x="143530" y="75"/>
                    <a:pt x="142271" y="1303"/>
                    <a:pt x="138807" y="4680"/>
                  </a:cubicBezTo>
                  <a:lnTo>
                    <a:pt x="76462" y="65466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フリーフォーム: 図形 123">
              <a:extLst>
                <a:ext uri="{FF2B5EF4-FFF2-40B4-BE49-F238E27FC236}">
                  <a16:creationId xmlns:a16="http://schemas.microsoft.com/office/drawing/2014/main" id="{50D6ED66-09C4-B6AA-A505-87D43F0095A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9720093" y="8309952"/>
              <a:ext cx="216318" cy="210296"/>
            </a:xfrm>
            <a:custGeom>
              <a:avLst/>
              <a:gdLst>
                <a:gd name="csX0" fmla="*/ 79621 w 216318"/>
                <a:gd name="csY0" fmla="*/ 113973 h 210296"/>
                <a:gd name="csX1" fmla="*/ 90956 w 216318"/>
                <a:gd name="csY1" fmla="*/ 113973 h 210296"/>
                <a:gd name="csX2" fmla="*/ 138187 w 216318"/>
                <a:gd name="csY2" fmla="*/ 185197 h 210296"/>
                <a:gd name="csX3" fmla="*/ 152357 w 216318"/>
                <a:gd name="csY3" fmla="*/ 206688 h 210296"/>
                <a:gd name="csX4" fmla="*/ 162747 w 216318"/>
                <a:gd name="csY4" fmla="*/ 210372 h 210296"/>
                <a:gd name="csX5" fmla="*/ 206200 w 216318"/>
                <a:gd name="csY5" fmla="*/ 210372 h 210296"/>
                <a:gd name="csX6" fmla="*/ 216591 w 216318"/>
                <a:gd name="csY6" fmla="*/ 204846 h 210296"/>
                <a:gd name="csX7" fmla="*/ 211868 w 216318"/>
                <a:gd name="csY7" fmla="*/ 199627 h 210296"/>
                <a:gd name="csX8" fmla="*/ 177232 w 216318"/>
                <a:gd name="csY8" fmla="*/ 167084 h 210296"/>
                <a:gd name="csX9" fmla="*/ 138187 w 216318"/>
                <a:gd name="csY9" fmla="*/ 110596 h 210296"/>
                <a:gd name="csX10" fmla="*/ 193290 w 216318"/>
                <a:gd name="csY10" fmla="*/ 57484 h 210296"/>
                <a:gd name="csX11" fmla="*/ 109848 w 216318"/>
                <a:gd name="csY11" fmla="*/ 75 h 210296"/>
                <a:gd name="csX12" fmla="*/ 10978 w 216318"/>
                <a:gd name="csY12" fmla="*/ 75 h 210296"/>
                <a:gd name="csX13" fmla="*/ 272 w 216318"/>
                <a:gd name="csY13" fmla="*/ 5601 h 210296"/>
                <a:gd name="csX14" fmla="*/ 8774 w 216318"/>
                <a:gd name="csY14" fmla="*/ 10820 h 210296"/>
                <a:gd name="csX15" fmla="*/ 28296 w 216318"/>
                <a:gd name="csY15" fmla="*/ 28319 h 210296"/>
                <a:gd name="csX16" fmla="*/ 28296 w 216318"/>
                <a:gd name="csY16" fmla="*/ 182127 h 210296"/>
                <a:gd name="csX17" fmla="*/ 8774 w 216318"/>
                <a:gd name="csY17" fmla="*/ 199627 h 210296"/>
                <a:gd name="csX18" fmla="*/ 272 w 216318"/>
                <a:gd name="csY18" fmla="*/ 204846 h 210296"/>
                <a:gd name="csX19" fmla="*/ 10978 w 216318"/>
                <a:gd name="csY19" fmla="*/ 210372 h 210296"/>
                <a:gd name="csX20" fmla="*/ 97253 w 216318"/>
                <a:gd name="csY20" fmla="*/ 210372 h 210296"/>
                <a:gd name="csX21" fmla="*/ 107644 w 216318"/>
                <a:gd name="csY21" fmla="*/ 204846 h 210296"/>
                <a:gd name="csX22" fmla="*/ 98828 w 216318"/>
                <a:gd name="csY22" fmla="*/ 199627 h 210296"/>
                <a:gd name="csX23" fmla="*/ 79621 w 216318"/>
                <a:gd name="csY23" fmla="*/ 182127 h 210296"/>
                <a:gd name="csX24" fmla="*/ 79621 w 216318"/>
                <a:gd name="csY24" fmla="*/ 113973 h 210296"/>
                <a:gd name="csX25" fmla="*/ 140391 w 216318"/>
                <a:gd name="csY25" fmla="*/ 98930 h 210296"/>
                <a:gd name="csX26" fmla="*/ 150152 w 216318"/>
                <a:gd name="csY26" fmla="*/ 57791 h 210296"/>
                <a:gd name="csX27" fmla="*/ 138187 w 216318"/>
                <a:gd name="csY27" fmla="*/ 14197 h 210296"/>
                <a:gd name="csX28" fmla="*/ 182270 w 216318"/>
                <a:gd name="csY28" fmla="*/ 57484 h 210296"/>
                <a:gd name="csX29" fmla="*/ 140391 w 216318"/>
                <a:gd name="csY29" fmla="*/ 98930 h 210296"/>
                <a:gd name="csX30" fmla="*/ 79621 w 216318"/>
                <a:gd name="csY30" fmla="*/ 27398 h 210296"/>
                <a:gd name="csX31" fmla="*/ 99143 w 216318"/>
                <a:gd name="csY31" fmla="*/ 10820 h 210296"/>
                <a:gd name="csX32" fmla="*/ 139132 w 216318"/>
                <a:gd name="csY32" fmla="*/ 57791 h 210296"/>
                <a:gd name="csX33" fmla="*/ 79621 w 216318"/>
                <a:gd name="csY33" fmla="*/ 103228 h 210296"/>
                <a:gd name="csX34" fmla="*/ 79621 w 216318"/>
                <a:gd name="csY34" fmla="*/ 27398 h 210296"/>
                <a:gd name="csX35" fmla="*/ 36798 w 216318"/>
                <a:gd name="csY35" fmla="*/ 199627 h 210296"/>
                <a:gd name="csX36" fmla="*/ 39317 w 216318"/>
                <a:gd name="csY36" fmla="*/ 182741 h 210296"/>
                <a:gd name="csX37" fmla="*/ 39317 w 216318"/>
                <a:gd name="csY37" fmla="*/ 27705 h 210296"/>
                <a:gd name="csX38" fmla="*/ 36798 w 216318"/>
                <a:gd name="csY38" fmla="*/ 10820 h 210296"/>
                <a:gd name="csX39" fmla="*/ 72693 w 216318"/>
                <a:gd name="csY39" fmla="*/ 10820 h 210296"/>
                <a:gd name="csX40" fmla="*/ 68600 w 216318"/>
                <a:gd name="csY40" fmla="*/ 26477 h 210296"/>
                <a:gd name="csX41" fmla="*/ 68600 w 216318"/>
                <a:gd name="csY41" fmla="*/ 182741 h 210296"/>
                <a:gd name="csX42" fmla="*/ 71119 w 216318"/>
                <a:gd name="csY42" fmla="*/ 199627 h 210296"/>
                <a:gd name="csX43" fmla="*/ 36798 w 216318"/>
                <a:gd name="csY43" fmla="*/ 199627 h 210296"/>
                <a:gd name="csX44" fmla="*/ 103866 w 216318"/>
                <a:gd name="csY44" fmla="*/ 113973 h 210296"/>
                <a:gd name="csX45" fmla="*/ 109848 w 216318"/>
                <a:gd name="csY45" fmla="*/ 113359 h 210296"/>
                <a:gd name="csX46" fmla="*/ 126222 w 216318"/>
                <a:gd name="csY46" fmla="*/ 112131 h 210296"/>
                <a:gd name="csX47" fmla="*/ 191086 w 216318"/>
                <a:gd name="csY47" fmla="*/ 199627 h 210296"/>
                <a:gd name="csX48" fmla="*/ 160543 w 216318"/>
                <a:gd name="csY48" fmla="*/ 199627 h 210296"/>
                <a:gd name="csX49" fmla="*/ 103866 w 216318"/>
                <a:gd name="csY49" fmla="*/ 113973 h 21029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</a:cxnLst>
              <a:rect l="l" t="t" r="r" b="b"/>
              <a:pathLst>
                <a:path w="216318" h="210296">
                  <a:moveTo>
                    <a:pt x="79621" y="113973"/>
                  </a:moveTo>
                  <a:lnTo>
                    <a:pt x="90956" y="113973"/>
                  </a:lnTo>
                  <a:lnTo>
                    <a:pt x="138187" y="185197"/>
                  </a:lnTo>
                  <a:cubicBezTo>
                    <a:pt x="141336" y="190109"/>
                    <a:pt x="148893" y="202083"/>
                    <a:pt x="152357" y="206688"/>
                  </a:cubicBezTo>
                  <a:cubicBezTo>
                    <a:pt x="154561" y="210372"/>
                    <a:pt x="155505" y="210372"/>
                    <a:pt x="162747" y="210372"/>
                  </a:cubicBezTo>
                  <a:lnTo>
                    <a:pt x="206200" y="210372"/>
                  </a:lnTo>
                  <a:cubicBezTo>
                    <a:pt x="211868" y="210372"/>
                    <a:pt x="216591" y="210372"/>
                    <a:pt x="216591" y="204846"/>
                  </a:cubicBezTo>
                  <a:cubicBezTo>
                    <a:pt x="216591" y="202390"/>
                    <a:pt x="214702" y="200241"/>
                    <a:pt x="211868" y="199627"/>
                  </a:cubicBezTo>
                  <a:cubicBezTo>
                    <a:pt x="200217" y="197170"/>
                    <a:pt x="184789" y="176908"/>
                    <a:pt x="177232" y="167084"/>
                  </a:cubicBezTo>
                  <a:cubicBezTo>
                    <a:pt x="175027" y="164014"/>
                    <a:pt x="159284" y="143752"/>
                    <a:pt x="138187" y="110596"/>
                  </a:cubicBezTo>
                  <a:cubicBezTo>
                    <a:pt x="166211" y="105684"/>
                    <a:pt x="193290" y="94018"/>
                    <a:pt x="193290" y="57484"/>
                  </a:cubicBezTo>
                  <a:cubicBezTo>
                    <a:pt x="193290" y="14811"/>
                    <a:pt x="147004" y="75"/>
                    <a:pt x="109848" y="75"/>
                  </a:cubicBezTo>
                  <a:lnTo>
                    <a:pt x="10978" y="75"/>
                  </a:lnTo>
                  <a:cubicBezTo>
                    <a:pt x="5310" y="75"/>
                    <a:pt x="272" y="75"/>
                    <a:pt x="272" y="5601"/>
                  </a:cubicBezTo>
                  <a:cubicBezTo>
                    <a:pt x="272" y="10820"/>
                    <a:pt x="6255" y="10820"/>
                    <a:pt x="8774" y="10820"/>
                  </a:cubicBezTo>
                  <a:cubicBezTo>
                    <a:pt x="26722" y="10820"/>
                    <a:pt x="28296" y="12969"/>
                    <a:pt x="28296" y="28319"/>
                  </a:cubicBezTo>
                  <a:lnTo>
                    <a:pt x="28296" y="182127"/>
                  </a:lnTo>
                  <a:cubicBezTo>
                    <a:pt x="28296" y="197477"/>
                    <a:pt x="26722" y="199627"/>
                    <a:pt x="8774" y="199627"/>
                  </a:cubicBezTo>
                  <a:cubicBezTo>
                    <a:pt x="6255" y="199627"/>
                    <a:pt x="272" y="199627"/>
                    <a:pt x="272" y="204846"/>
                  </a:cubicBezTo>
                  <a:cubicBezTo>
                    <a:pt x="272" y="210372"/>
                    <a:pt x="5310" y="210372"/>
                    <a:pt x="10978" y="210372"/>
                  </a:cubicBezTo>
                  <a:lnTo>
                    <a:pt x="97253" y="210372"/>
                  </a:lnTo>
                  <a:cubicBezTo>
                    <a:pt x="102921" y="210372"/>
                    <a:pt x="107644" y="210372"/>
                    <a:pt x="107644" y="204846"/>
                  </a:cubicBezTo>
                  <a:cubicBezTo>
                    <a:pt x="107644" y="199627"/>
                    <a:pt x="102292" y="199627"/>
                    <a:pt x="98828" y="199627"/>
                  </a:cubicBezTo>
                  <a:cubicBezTo>
                    <a:pt x="80880" y="199627"/>
                    <a:pt x="79621" y="197170"/>
                    <a:pt x="79621" y="182127"/>
                  </a:cubicBezTo>
                  <a:lnTo>
                    <a:pt x="79621" y="113973"/>
                  </a:lnTo>
                  <a:close/>
                  <a:moveTo>
                    <a:pt x="140391" y="98930"/>
                  </a:moveTo>
                  <a:cubicBezTo>
                    <a:pt x="149208" y="87570"/>
                    <a:pt x="150152" y="71299"/>
                    <a:pt x="150152" y="57791"/>
                  </a:cubicBezTo>
                  <a:cubicBezTo>
                    <a:pt x="150152" y="43055"/>
                    <a:pt x="148263" y="26784"/>
                    <a:pt x="138187" y="14197"/>
                  </a:cubicBezTo>
                  <a:cubicBezTo>
                    <a:pt x="151097" y="16960"/>
                    <a:pt x="182270" y="26477"/>
                    <a:pt x="182270" y="57484"/>
                  </a:cubicBezTo>
                  <a:cubicBezTo>
                    <a:pt x="182270" y="77439"/>
                    <a:pt x="172823" y="93097"/>
                    <a:pt x="140391" y="98930"/>
                  </a:cubicBezTo>
                  <a:close/>
                  <a:moveTo>
                    <a:pt x="79621" y="27398"/>
                  </a:moveTo>
                  <a:cubicBezTo>
                    <a:pt x="79621" y="20951"/>
                    <a:pt x="79621" y="10820"/>
                    <a:pt x="99143" y="10820"/>
                  </a:cubicBezTo>
                  <a:cubicBezTo>
                    <a:pt x="125907" y="10820"/>
                    <a:pt x="139132" y="21565"/>
                    <a:pt x="139132" y="57791"/>
                  </a:cubicBezTo>
                  <a:cubicBezTo>
                    <a:pt x="139132" y="97395"/>
                    <a:pt x="129371" y="103228"/>
                    <a:pt x="79621" y="103228"/>
                  </a:cubicBezTo>
                  <a:lnTo>
                    <a:pt x="79621" y="27398"/>
                  </a:lnTo>
                  <a:close/>
                  <a:moveTo>
                    <a:pt x="36798" y="199627"/>
                  </a:moveTo>
                  <a:cubicBezTo>
                    <a:pt x="39317" y="194100"/>
                    <a:pt x="39317" y="185504"/>
                    <a:pt x="39317" y="182741"/>
                  </a:cubicBezTo>
                  <a:lnTo>
                    <a:pt x="39317" y="27705"/>
                  </a:lnTo>
                  <a:cubicBezTo>
                    <a:pt x="39317" y="24635"/>
                    <a:pt x="39317" y="16346"/>
                    <a:pt x="36798" y="10820"/>
                  </a:cubicBezTo>
                  <a:lnTo>
                    <a:pt x="72693" y="10820"/>
                  </a:lnTo>
                  <a:cubicBezTo>
                    <a:pt x="68600" y="15732"/>
                    <a:pt x="68600" y="21872"/>
                    <a:pt x="68600" y="26477"/>
                  </a:cubicBezTo>
                  <a:lnTo>
                    <a:pt x="68600" y="182741"/>
                  </a:lnTo>
                  <a:cubicBezTo>
                    <a:pt x="68600" y="185811"/>
                    <a:pt x="68600" y="194100"/>
                    <a:pt x="71119" y="199627"/>
                  </a:cubicBezTo>
                  <a:lnTo>
                    <a:pt x="36798" y="199627"/>
                  </a:lnTo>
                  <a:close/>
                  <a:moveTo>
                    <a:pt x="103866" y="113973"/>
                  </a:moveTo>
                  <a:cubicBezTo>
                    <a:pt x="106070" y="113666"/>
                    <a:pt x="107329" y="113359"/>
                    <a:pt x="109848" y="113359"/>
                  </a:cubicBezTo>
                  <a:cubicBezTo>
                    <a:pt x="114572" y="113359"/>
                    <a:pt x="121499" y="112745"/>
                    <a:pt x="126222" y="112131"/>
                  </a:cubicBezTo>
                  <a:cubicBezTo>
                    <a:pt x="130945" y="119499"/>
                    <a:pt x="164952" y="174145"/>
                    <a:pt x="191086" y="199627"/>
                  </a:cubicBezTo>
                  <a:lnTo>
                    <a:pt x="160543" y="199627"/>
                  </a:lnTo>
                  <a:lnTo>
                    <a:pt x="103866" y="113973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フリーフォーム: 図形 124">
              <a:extLst>
                <a:ext uri="{FF2B5EF4-FFF2-40B4-BE49-F238E27FC236}">
                  <a16:creationId xmlns:a16="http://schemas.microsoft.com/office/drawing/2014/main" id="{E77CCE3B-BD69-2F56-9413-FE4B9DD7EF5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9952824" y="8298718"/>
              <a:ext cx="202338" cy="96920"/>
            </a:xfrm>
            <a:custGeom>
              <a:avLst/>
              <a:gdLst>
                <a:gd name="csX0" fmla="*/ 85579 w 202338"/>
                <a:gd name="csY0" fmla="*/ 77435 h 96920"/>
                <a:gd name="csX1" fmla="*/ 82493 w 202338"/>
                <a:gd name="csY1" fmla="*/ 90115 h 96920"/>
                <a:gd name="csX2" fmla="*/ 89987 w 202338"/>
                <a:gd name="csY2" fmla="*/ 96991 h 96920"/>
                <a:gd name="csX3" fmla="*/ 98583 w 202338"/>
                <a:gd name="csY3" fmla="*/ 92264 h 96920"/>
                <a:gd name="csX4" fmla="*/ 102551 w 202338"/>
                <a:gd name="csY4" fmla="*/ 78940 h 96920"/>
                <a:gd name="csX5" fmla="*/ 107400 w 202338"/>
                <a:gd name="csY5" fmla="*/ 59598 h 96920"/>
                <a:gd name="csX6" fmla="*/ 111147 w 202338"/>
                <a:gd name="csY6" fmla="*/ 45200 h 96920"/>
                <a:gd name="csX7" fmla="*/ 117979 w 202338"/>
                <a:gd name="csY7" fmla="*/ 28867 h 96920"/>
                <a:gd name="csX8" fmla="*/ 153245 w 202338"/>
                <a:gd name="csY8" fmla="*/ 6088 h 96920"/>
                <a:gd name="csX9" fmla="*/ 166250 w 202338"/>
                <a:gd name="csY9" fmla="*/ 21131 h 96920"/>
                <a:gd name="csX10" fmla="*/ 153245 w 202338"/>
                <a:gd name="csY10" fmla="*/ 66905 h 96920"/>
                <a:gd name="csX11" fmla="*/ 149939 w 202338"/>
                <a:gd name="csY11" fmla="*/ 78510 h 96920"/>
                <a:gd name="csX12" fmla="*/ 170878 w 202338"/>
                <a:gd name="csY12" fmla="*/ 96991 h 96920"/>
                <a:gd name="csX13" fmla="*/ 202618 w 202338"/>
                <a:gd name="csY13" fmla="*/ 64111 h 96920"/>
                <a:gd name="csX14" fmla="*/ 199091 w 202338"/>
                <a:gd name="csY14" fmla="*/ 61318 h 96920"/>
                <a:gd name="csX15" fmla="*/ 194903 w 202338"/>
                <a:gd name="csY15" fmla="*/ 64971 h 96920"/>
                <a:gd name="csX16" fmla="*/ 171540 w 202338"/>
                <a:gd name="csY16" fmla="*/ 90974 h 96920"/>
                <a:gd name="csX17" fmla="*/ 166029 w 202338"/>
                <a:gd name="csY17" fmla="*/ 83453 h 96920"/>
                <a:gd name="csX18" fmla="*/ 171099 w 202338"/>
                <a:gd name="csY18" fmla="*/ 66045 h 96920"/>
                <a:gd name="csX19" fmla="*/ 182781 w 202338"/>
                <a:gd name="csY19" fmla="*/ 24569 h 96920"/>
                <a:gd name="csX20" fmla="*/ 174625 w 202338"/>
                <a:gd name="csY20" fmla="*/ 5873 h 96920"/>
                <a:gd name="csX21" fmla="*/ 154127 w 202338"/>
                <a:gd name="csY21" fmla="*/ 71 h 96920"/>
                <a:gd name="csX22" fmla="*/ 115114 w 202338"/>
                <a:gd name="csY22" fmla="*/ 21776 h 96920"/>
                <a:gd name="csX23" fmla="*/ 86460 w 202338"/>
                <a:gd name="csY23" fmla="*/ 71 h 96920"/>
                <a:gd name="csX24" fmla="*/ 49211 w 202338"/>
                <a:gd name="csY24" fmla="*/ 19627 h 96920"/>
                <a:gd name="csX25" fmla="*/ 25627 w 202338"/>
                <a:gd name="csY25" fmla="*/ 71 h 96920"/>
                <a:gd name="csX26" fmla="*/ 8214 w 202338"/>
                <a:gd name="csY26" fmla="*/ 11675 h 96920"/>
                <a:gd name="csX27" fmla="*/ 279 w 202338"/>
                <a:gd name="csY27" fmla="*/ 32951 h 96920"/>
                <a:gd name="csX28" fmla="*/ 4026 w 202338"/>
                <a:gd name="csY28" fmla="*/ 35744 h 96920"/>
                <a:gd name="csX29" fmla="*/ 8875 w 202338"/>
                <a:gd name="csY29" fmla="*/ 29297 h 96920"/>
                <a:gd name="csX30" fmla="*/ 24966 w 202338"/>
                <a:gd name="csY30" fmla="*/ 6088 h 96920"/>
                <a:gd name="csX31" fmla="*/ 32239 w 202338"/>
                <a:gd name="csY31" fmla="*/ 16618 h 96920"/>
                <a:gd name="csX32" fmla="*/ 28712 w 202338"/>
                <a:gd name="csY32" fmla="*/ 34455 h 96920"/>
                <a:gd name="csX33" fmla="*/ 23863 w 202338"/>
                <a:gd name="csY33" fmla="*/ 53796 h 96920"/>
                <a:gd name="csX34" fmla="*/ 16810 w 202338"/>
                <a:gd name="csY34" fmla="*/ 81304 h 96920"/>
                <a:gd name="csX35" fmla="*/ 14606 w 202338"/>
                <a:gd name="csY35" fmla="*/ 90115 h 96920"/>
                <a:gd name="csX36" fmla="*/ 22100 w 202338"/>
                <a:gd name="csY36" fmla="*/ 96991 h 96920"/>
                <a:gd name="csX37" fmla="*/ 30696 w 202338"/>
                <a:gd name="csY37" fmla="*/ 92264 h 96920"/>
                <a:gd name="csX38" fmla="*/ 34664 w 202338"/>
                <a:gd name="csY38" fmla="*/ 78940 h 96920"/>
                <a:gd name="csX39" fmla="*/ 39513 w 202338"/>
                <a:gd name="csY39" fmla="*/ 59598 h 96920"/>
                <a:gd name="csX40" fmla="*/ 43260 w 202338"/>
                <a:gd name="csY40" fmla="*/ 45200 h 96920"/>
                <a:gd name="csX41" fmla="*/ 52517 w 202338"/>
                <a:gd name="csY41" fmla="*/ 25859 h 96920"/>
                <a:gd name="csX42" fmla="*/ 85579 w 202338"/>
                <a:gd name="csY42" fmla="*/ 6088 h 96920"/>
                <a:gd name="csX43" fmla="*/ 98583 w 202338"/>
                <a:gd name="csY43" fmla="*/ 21131 h 96920"/>
                <a:gd name="csX44" fmla="*/ 94836 w 202338"/>
                <a:gd name="csY44" fmla="*/ 41332 h 96920"/>
                <a:gd name="csX45" fmla="*/ 85579 w 202338"/>
                <a:gd name="csY45" fmla="*/ 77435 h 969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</a:cxnLst>
              <a:rect l="l" t="t" r="r" b="b"/>
              <a:pathLst>
                <a:path w="202338" h="96920">
                  <a:moveTo>
                    <a:pt x="85579" y="77435"/>
                  </a:moveTo>
                  <a:cubicBezTo>
                    <a:pt x="84477" y="81733"/>
                    <a:pt x="82493" y="89040"/>
                    <a:pt x="82493" y="90115"/>
                  </a:cubicBezTo>
                  <a:cubicBezTo>
                    <a:pt x="82493" y="94842"/>
                    <a:pt x="86460" y="96991"/>
                    <a:pt x="89987" y="96991"/>
                  </a:cubicBezTo>
                  <a:cubicBezTo>
                    <a:pt x="93954" y="96991"/>
                    <a:pt x="97481" y="94198"/>
                    <a:pt x="98583" y="92264"/>
                  </a:cubicBezTo>
                  <a:cubicBezTo>
                    <a:pt x="99685" y="90329"/>
                    <a:pt x="101449" y="83453"/>
                    <a:pt x="102551" y="78940"/>
                  </a:cubicBezTo>
                  <a:cubicBezTo>
                    <a:pt x="103653" y="74856"/>
                    <a:pt x="106077" y="64971"/>
                    <a:pt x="107400" y="59598"/>
                  </a:cubicBezTo>
                  <a:cubicBezTo>
                    <a:pt x="108722" y="54871"/>
                    <a:pt x="110045" y="50143"/>
                    <a:pt x="111147" y="45200"/>
                  </a:cubicBezTo>
                  <a:cubicBezTo>
                    <a:pt x="113571" y="35959"/>
                    <a:pt x="113571" y="35529"/>
                    <a:pt x="117979" y="28867"/>
                  </a:cubicBezTo>
                  <a:cubicBezTo>
                    <a:pt x="125033" y="18337"/>
                    <a:pt x="136053" y="6088"/>
                    <a:pt x="153245" y="6088"/>
                  </a:cubicBezTo>
                  <a:cubicBezTo>
                    <a:pt x="165588" y="6088"/>
                    <a:pt x="166250" y="15973"/>
                    <a:pt x="166250" y="21131"/>
                  </a:cubicBezTo>
                  <a:cubicBezTo>
                    <a:pt x="166250" y="34025"/>
                    <a:pt x="156772" y="57879"/>
                    <a:pt x="153245" y="66905"/>
                  </a:cubicBezTo>
                  <a:cubicBezTo>
                    <a:pt x="150821" y="72922"/>
                    <a:pt x="149939" y="74856"/>
                    <a:pt x="149939" y="78510"/>
                  </a:cubicBezTo>
                  <a:cubicBezTo>
                    <a:pt x="149939" y="89900"/>
                    <a:pt x="159637" y="96991"/>
                    <a:pt x="170878" y="96991"/>
                  </a:cubicBezTo>
                  <a:cubicBezTo>
                    <a:pt x="192920" y="96991"/>
                    <a:pt x="202618" y="67335"/>
                    <a:pt x="202618" y="64111"/>
                  </a:cubicBezTo>
                  <a:cubicBezTo>
                    <a:pt x="202618" y="61318"/>
                    <a:pt x="199752" y="61318"/>
                    <a:pt x="199091" y="61318"/>
                  </a:cubicBezTo>
                  <a:cubicBezTo>
                    <a:pt x="196005" y="61318"/>
                    <a:pt x="195785" y="62607"/>
                    <a:pt x="194903" y="64971"/>
                  </a:cubicBezTo>
                  <a:cubicBezTo>
                    <a:pt x="189834" y="82163"/>
                    <a:pt x="180356" y="90974"/>
                    <a:pt x="171540" y="90974"/>
                  </a:cubicBezTo>
                  <a:cubicBezTo>
                    <a:pt x="166911" y="90974"/>
                    <a:pt x="166029" y="87966"/>
                    <a:pt x="166029" y="83453"/>
                  </a:cubicBezTo>
                  <a:cubicBezTo>
                    <a:pt x="166029" y="78510"/>
                    <a:pt x="167131" y="75716"/>
                    <a:pt x="171099" y="66045"/>
                  </a:cubicBezTo>
                  <a:cubicBezTo>
                    <a:pt x="173744" y="59384"/>
                    <a:pt x="182781" y="36604"/>
                    <a:pt x="182781" y="24569"/>
                  </a:cubicBezTo>
                  <a:cubicBezTo>
                    <a:pt x="182781" y="21131"/>
                    <a:pt x="182781" y="12105"/>
                    <a:pt x="174625" y="5873"/>
                  </a:cubicBezTo>
                  <a:cubicBezTo>
                    <a:pt x="170878" y="3079"/>
                    <a:pt x="164486" y="71"/>
                    <a:pt x="154127" y="71"/>
                  </a:cubicBezTo>
                  <a:cubicBezTo>
                    <a:pt x="134290" y="71"/>
                    <a:pt x="122167" y="12750"/>
                    <a:pt x="115114" y="21776"/>
                  </a:cubicBezTo>
                  <a:cubicBezTo>
                    <a:pt x="113351" y="3509"/>
                    <a:pt x="97702" y="71"/>
                    <a:pt x="86460" y="71"/>
                  </a:cubicBezTo>
                  <a:cubicBezTo>
                    <a:pt x="68166" y="71"/>
                    <a:pt x="55823" y="11031"/>
                    <a:pt x="49211" y="19627"/>
                  </a:cubicBezTo>
                  <a:cubicBezTo>
                    <a:pt x="47668" y="4798"/>
                    <a:pt x="34664" y="71"/>
                    <a:pt x="25627" y="71"/>
                  </a:cubicBezTo>
                  <a:cubicBezTo>
                    <a:pt x="16149" y="71"/>
                    <a:pt x="11080" y="6733"/>
                    <a:pt x="8214" y="11675"/>
                  </a:cubicBezTo>
                  <a:cubicBezTo>
                    <a:pt x="3365" y="19627"/>
                    <a:pt x="279" y="31876"/>
                    <a:pt x="279" y="32951"/>
                  </a:cubicBezTo>
                  <a:cubicBezTo>
                    <a:pt x="279" y="35744"/>
                    <a:pt x="3365" y="35744"/>
                    <a:pt x="4026" y="35744"/>
                  </a:cubicBezTo>
                  <a:cubicBezTo>
                    <a:pt x="7112" y="35744"/>
                    <a:pt x="7333" y="35100"/>
                    <a:pt x="8875" y="29297"/>
                  </a:cubicBezTo>
                  <a:cubicBezTo>
                    <a:pt x="12182" y="16618"/>
                    <a:pt x="16369" y="6088"/>
                    <a:pt x="24966" y="6088"/>
                  </a:cubicBezTo>
                  <a:cubicBezTo>
                    <a:pt x="30696" y="6088"/>
                    <a:pt x="32239" y="10816"/>
                    <a:pt x="32239" y="16618"/>
                  </a:cubicBezTo>
                  <a:cubicBezTo>
                    <a:pt x="32239" y="20701"/>
                    <a:pt x="30255" y="28653"/>
                    <a:pt x="28712" y="34455"/>
                  </a:cubicBezTo>
                  <a:cubicBezTo>
                    <a:pt x="27170" y="40257"/>
                    <a:pt x="24966" y="49068"/>
                    <a:pt x="23863" y="53796"/>
                  </a:cubicBezTo>
                  <a:lnTo>
                    <a:pt x="16810" y="81304"/>
                  </a:lnTo>
                  <a:cubicBezTo>
                    <a:pt x="15929" y="84097"/>
                    <a:pt x="14606" y="89470"/>
                    <a:pt x="14606" y="90115"/>
                  </a:cubicBezTo>
                  <a:cubicBezTo>
                    <a:pt x="14606" y="94842"/>
                    <a:pt x="18574" y="96991"/>
                    <a:pt x="22100" y="96991"/>
                  </a:cubicBezTo>
                  <a:cubicBezTo>
                    <a:pt x="26068" y="96991"/>
                    <a:pt x="29594" y="94198"/>
                    <a:pt x="30696" y="92264"/>
                  </a:cubicBezTo>
                  <a:cubicBezTo>
                    <a:pt x="31798" y="90329"/>
                    <a:pt x="33562" y="83453"/>
                    <a:pt x="34664" y="78940"/>
                  </a:cubicBezTo>
                  <a:cubicBezTo>
                    <a:pt x="35766" y="74856"/>
                    <a:pt x="38190" y="64971"/>
                    <a:pt x="39513" y="59598"/>
                  </a:cubicBezTo>
                  <a:cubicBezTo>
                    <a:pt x="40835" y="54871"/>
                    <a:pt x="42158" y="50143"/>
                    <a:pt x="43260" y="45200"/>
                  </a:cubicBezTo>
                  <a:cubicBezTo>
                    <a:pt x="45684" y="36389"/>
                    <a:pt x="46125" y="34670"/>
                    <a:pt x="52517" y="25859"/>
                  </a:cubicBezTo>
                  <a:cubicBezTo>
                    <a:pt x="58689" y="17263"/>
                    <a:pt x="69048" y="6088"/>
                    <a:pt x="85579" y="6088"/>
                  </a:cubicBezTo>
                  <a:cubicBezTo>
                    <a:pt x="98363" y="6088"/>
                    <a:pt x="98583" y="17048"/>
                    <a:pt x="98583" y="21131"/>
                  </a:cubicBezTo>
                  <a:cubicBezTo>
                    <a:pt x="98583" y="26504"/>
                    <a:pt x="97922" y="29297"/>
                    <a:pt x="94836" y="41332"/>
                  </a:cubicBezTo>
                  <a:lnTo>
                    <a:pt x="85579" y="77435"/>
                  </a:ln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フリーフォーム: 図形 125">
              <a:extLst>
                <a:ext uri="{FF2B5EF4-FFF2-40B4-BE49-F238E27FC236}">
                  <a16:creationId xmlns:a16="http://schemas.microsoft.com/office/drawing/2014/main" id="{F0D62C97-2AC3-5FE3-87D1-F7F631DE8CC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0208726" y="8487707"/>
              <a:ext cx="36840" cy="91793"/>
            </a:xfrm>
            <a:custGeom>
              <a:avLst/>
              <a:gdLst>
                <a:gd name="csX0" fmla="*/ 37127 w 36840"/>
                <a:gd name="csY0" fmla="*/ 32310 h 91793"/>
                <a:gd name="csX1" fmla="*/ 16975 w 36840"/>
                <a:gd name="csY1" fmla="*/ 75 h 91793"/>
                <a:gd name="csX2" fmla="*/ 287 w 36840"/>
                <a:gd name="csY2" fmla="*/ 16346 h 91793"/>
                <a:gd name="csX3" fmla="*/ 16975 w 36840"/>
                <a:gd name="csY3" fmla="*/ 32617 h 91793"/>
                <a:gd name="csX4" fmla="*/ 27996 w 36840"/>
                <a:gd name="csY4" fmla="*/ 28626 h 91793"/>
                <a:gd name="csX5" fmla="*/ 29570 w 36840"/>
                <a:gd name="csY5" fmla="*/ 27705 h 91793"/>
                <a:gd name="csX6" fmla="*/ 30200 w 36840"/>
                <a:gd name="csY6" fmla="*/ 32310 h 91793"/>
                <a:gd name="csX7" fmla="*/ 8789 w 36840"/>
                <a:gd name="csY7" fmla="*/ 83579 h 91793"/>
                <a:gd name="csX8" fmla="*/ 5325 w 36840"/>
                <a:gd name="csY8" fmla="*/ 88492 h 91793"/>
                <a:gd name="csX9" fmla="*/ 8474 w 36840"/>
                <a:gd name="csY9" fmla="*/ 91869 h 91793"/>
                <a:gd name="csX10" fmla="*/ 37127 w 36840"/>
                <a:gd name="csY10" fmla="*/ 32310 h 9179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36840" h="91793">
                  <a:moveTo>
                    <a:pt x="37127" y="32310"/>
                  </a:moveTo>
                  <a:cubicBezTo>
                    <a:pt x="37127" y="12048"/>
                    <a:pt x="29255" y="75"/>
                    <a:pt x="16975" y="75"/>
                  </a:cubicBezTo>
                  <a:cubicBezTo>
                    <a:pt x="6584" y="75"/>
                    <a:pt x="287" y="7750"/>
                    <a:pt x="287" y="16346"/>
                  </a:cubicBezTo>
                  <a:cubicBezTo>
                    <a:pt x="287" y="24635"/>
                    <a:pt x="6584" y="32617"/>
                    <a:pt x="16975" y="32617"/>
                  </a:cubicBezTo>
                  <a:cubicBezTo>
                    <a:pt x="20754" y="32617"/>
                    <a:pt x="24847" y="31389"/>
                    <a:pt x="27996" y="28626"/>
                  </a:cubicBezTo>
                  <a:cubicBezTo>
                    <a:pt x="28940" y="28012"/>
                    <a:pt x="29255" y="27705"/>
                    <a:pt x="29570" y="27705"/>
                  </a:cubicBezTo>
                  <a:cubicBezTo>
                    <a:pt x="29885" y="27705"/>
                    <a:pt x="30200" y="28012"/>
                    <a:pt x="30200" y="32310"/>
                  </a:cubicBezTo>
                  <a:cubicBezTo>
                    <a:pt x="30200" y="55028"/>
                    <a:pt x="19179" y="73448"/>
                    <a:pt x="8789" y="83579"/>
                  </a:cubicBezTo>
                  <a:cubicBezTo>
                    <a:pt x="5325" y="86956"/>
                    <a:pt x="5325" y="87571"/>
                    <a:pt x="5325" y="88492"/>
                  </a:cubicBezTo>
                  <a:cubicBezTo>
                    <a:pt x="5325" y="90641"/>
                    <a:pt x="6899" y="91869"/>
                    <a:pt x="8474" y="91869"/>
                  </a:cubicBezTo>
                  <a:cubicBezTo>
                    <a:pt x="11937" y="91869"/>
                    <a:pt x="37127" y="68229"/>
                    <a:pt x="37127" y="32310"/>
                  </a:cubicBez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フリーフォーム: 図形 126">
              <a:extLst>
                <a:ext uri="{FF2B5EF4-FFF2-40B4-BE49-F238E27FC236}">
                  <a16:creationId xmlns:a16="http://schemas.microsoft.com/office/drawing/2014/main" id="{2696765D-111D-2EFE-9731-37B40A746C4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0348669" y="8487707"/>
              <a:ext cx="33376" cy="32542"/>
            </a:xfrm>
            <a:custGeom>
              <a:avLst/>
              <a:gdLst>
                <a:gd name="csX0" fmla="*/ 33668 w 33376"/>
                <a:gd name="csY0" fmla="*/ 16346 h 32542"/>
                <a:gd name="csX1" fmla="*/ 16980 w 33376"/>
                <a:gd name="csY1" fmla="*/ 75 h 32542"/>
                <a:gd name="csX2" fmla="*/ 291 w 33376"/>
                <a:gd name="csY2" fmla="*/ 16346 h 32542"/>
                <a:gd name="csX3" fmla="*/ 16980 w 33376"/>
                <a:gd name="csY3" fmla="*/ 32617 h 32542"/>
                <a:gd name="csX4" fmla="*/ 33668 w 33376"/>
                <a:gd name="csY4" fmla="*/ 16346 h 325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376" h="32542">
                  <a:moveTo>
                    <a:pt x="33668" y="16346"/>
                  </a:moveTo>
                  <a:cubicBezTo>
                    <a:pt x="33668" y="7443"/>
                    <a:pt x="26111" y="75"/>
                    <a:pt x="16980" y="75"/>
                  </a:cubicBezTo>
                  <a:cubicBezTo>
                    <a:pt x="7848" y="75"/>
                    <a:pt x="291" y="7443"/>
                    <a:pt x="291" y="16346"/>
                  </a:cubicBezTo>
                  <a:cubicBezTo>
                    <a:pt x="291" y="25249"/>
                    <a:pt x="7848" y="32617"/>
                    <a:pt x="16980" y="32617"/>
                  </a:cubicBezTo>
                  <a:cubicBezTo>
                    <a:pt x="26111" y="32617"/>
                    <a:pt x="33668" y="25249"/>
                    <a:pt x="33668" y="16346"/>
                  </a:cubicBez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フリーフォーム: 図形 127">
              <a:extLst>
                <a:ext uri="{FF2B5EF4-FFF2-40B4-BE49-F238E27FC236}">
                  <a16:creationId xmlns:a16="http://schemas.microsoft.com/office/drawing/2014/main" id="{902471A5-E557-8F5A-F7A7-573CA069214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0488613" y="8487707"/>
              <a:ext cx="33376" cy="32542"/>
            </a:xfrm>
            <a:custGeom>
              <a:avLst/>
              <a:gdLst>
                <a:gd name="csX0" fmla="*/ 33672 w 33376"/>
                <a:gd name="csY0" fmla="*/ 16346 h 32542"/>
                <a:gd name="csX1" fmla="*/ 16984 w 33376"/>
                <a:gd name="csY1" fmla="*/ 75 h 32542"/>
                <a:gd name="csX2" fmla="*/ 296 w 33376"/>
                <a:gd name="csY2" fmla="*/ 16346 h 32542"/>
                <a:gd name="csX3" fmla="*/ 16984 w 33376"/>
                <a:gd name="csY3" fmla="*/ 32617 h 32542"/>
                <a:gd name="csX4" fmla="*/ 33672 w 33376"/>
                <a:gd name="csY4" fmla="*/ 16346 h 325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376" h="32542">
                  <a:moveTo>
                    <a:pt x="33672" y="16346"/>
                  </a:moveTo>
                  <a:cubicBezTo>
                    <a:pt x="33672" y="7443"/>
                    <a:pt x="26115" y="75"/>
                    <a:pt x="16984" y="75"/>
                  </a:cubicBezTo>
                  <a:cubicBezTo>
                    <a:pt x="7853" y="75"/>
                    <a:pt x="296" y="7443"/>
                    <a:pt x="296" y="16346"/>
                  </a:cubicBezTo>
                  <a:cubicBezTo>
                    <a:pt x="296" y="25249"/>
                    <a:pt x="7853" y="32617"/>
                    <a:pt x="16984" y="32617"/>
                  </a:cubicBezTo>
                  <a:cubicBezTo>
                    <a:pt x="26115" y="32617"/>
                    <a:pt x="33672" y="25249"/>
                    <a:pt x="33672" y="16346"/>
                  </a:cubicBez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フリーフォーム: 図形 128">
              <a:extLst>
                <a:ext uri="{FF2B5EF4-FFF2-40B4-BE49-F238E27FC236}">
                  <a16:creationId xmlns:a16="http://schemas.microsoft.com/office/drawing/2014/main" id="{DA186E65-59DE-70FF-D18D-BE91FCEDE5C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0628556" y="8487707"/>
              <a:ext cx="33376" cy="32542"/>
            </a:xfrm>
            <a:custGeom>
              <a:avLst/>
              <a:gdLst>
                <a:gd name="csX0" fmla="*/ 33677 w 33376"/>
                <a:gd name="csY0" fmla="*/ 16346 h 32542"/>
                <a:gd name="csX1" fmla="*/ 16989 w 33376"/>
                <a:gd name="csY1" fmla="*/ 75 h 32542"/>
                <a:gd name="csX2" fmla="*/ 300 w 33376"/>
                <a:gd name="csY2" fmla="*/ 16346 h 32542"/>
                <a:gd name="csX3" fmla="*/ 16989 w 33376"/>
                <a:gd name="csY3" fmla="*/ 32617 h 32542"/>
                <a:gd name="csX4" fmla="*/ 33677 w 33376"/>
                <a:gd name="csY4" fmla="*/ 16346 h 325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376" h="32542">
                  <a:moveTo>
                    <a:pt x="33677" y="16346"/>
                  </a:moveTo>
                  <a:cubicBezTo>
                    <a:pt x="33677" y="7443"/>
                    <a:pt x="26120" y="75"/>
                    <a:pt x="16989" y="75"/>
                  </a:cubicBezTo>
                  <a:cubicBezTo>
                    <a:pt x="7857" y="75"/>
                    <a:pt x="300" y="7443"/>
                    <a:pt x="300" y="16346"/>
                  </a:cubicBezTo>
                  <a:cubicBezTo>
                    <a:pt x="300" y="25249"/>
                    <a:pt x="7857" y="32617"/>
                    <a:pt x="16989" y="32617"/>
                  </a:cubicBezTo>
                  <a:cubicBezTo>
                    <a:pt x="26120" y="32617"/>
                    <a:pt x="33677" y="25249"/>
                    <a:pt x="33677" y="16346"/>
                  </a:cubicBezTo>
                  <a:close/>
                </a:path>
              </a:pathLst>
            </a:custGeom>
            <a:solidFill>
              <a:srgbClr val="000000"/>
            </a:solidFill>
            <a:ln w="31538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A203279-BB3D-05F2-9259-A8708C553CA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750103" y="5233737"/>
            <a:ext cx="61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accent3"/>
                </a:solidFill>
              </a:rPr>
              <a:t>引用</a:t>
            </a:r>
            <a:r>
              <a:rPr lang="en-US" altLang="ja-JP" dirty="0">
                <a:solidFill>
                  <a:schemeClr val="accent3"/>
                </a:solidFill>
              </a:rPr>
              <a:t>: </a:t>
            </a:r>
            <a:r>
              <a:rPr lang="ja-JP" altLang="en-US" dirty="0">
                <a:solidFill>
                  <a:schemeClr val="accent3"/>
                </a:solidFill>
              </a:rPr>
              <a:t>日本オペレーションズ・リサーチ学会</a:t>
            </a:r>
            <a:r>
              <a:rPr lang="en-US" altLang="ja-JP" dirty="0">
                <a:solidFill>
                  <a:schemeClr val="accent3"/>
                </a:solidFill>
              </a:rPr>
              <a:t>  (CC BY-ND 4.0)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A48F379-6F59-9667-2DC8-12EAE3F5078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750103" y="5518715"/>
            <a:ext cx="6441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例</a:t>
            </a:r>
            <a:r>
              <a:rPr lang="en-US" altLang="ja-JP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2"/>
                </a:solidFill>
              </a:rPr>
              <a:t>累計売上金額や社会の動向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将来の需要</a:t>
            </a:r>
            <a:r>
              <a:rPr lang="ja-JP" altLang="en-US" sz="2000" dirty="0"/>
              <a:t>を予測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6"/>
                </a:solidFill>
              </a:rPr>
              <a:t>在庫状況や商品の納品個数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生産計画</a:t>
            </a:r>
            <a:r>
              <a:rPr lang="ja-JP" altLang="en-US" sz="2000" dirty="0"/>
              <a:t>を立案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247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3DB1CEC6-987C-F4D7-BFDB-CECB5BED74E9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0252" y="1189572"/>
            <a:ext cx="4267780" cy="426778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9794457-C5DE-5E07-0498-0CF87606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dirty="0"/>
              <a:t>無制約最適化問題　　　　　　　　の解法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BE1BE6-141E-52E6-141E-3C6811C8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07" y="1308475"/>
            <a:ext cx="6764649" cy="823912"/>
          </a:xfrm>
        </p:spPr>
        <p:txBody>
          <a:bodyPr/>
          <a:lstStyle/>
          <a:p>
            <a:r>
              <a:rPr lang="ja-JP" altLang="en-US" dirty="0"/>
              <a:t>簡単な問題 </a:t>
            </a:r>
            <a:r>
              <a:rPr lang="en-US" altLang="ja-JP" dirty="0"/>
              <a:t>(2</a:t>
            </a:r>
            <a:r>
              <a:rPr lang="ja-JP" altLang="en-US" dirty="0"/>
              <a:t>次形式</a:t>
            </a:r>
            <a:r>
              <a:rPr lang="en-US" altLang="ja-JP" dirty="0"/>
              <a:t>)</a:t>
            </a:r>
            <a:r>
              <a:rPr lang="ja-JP" altLang="en-US" dirty="0"/>
              <a:t>　　　　　　　　　　複雑な問題</a:t>
            </a:r>
            <a:endParaRPr lang="en-US" dirty="0"/>
          </a:p>
        </p:txBody>
      </p:sp>
      <p:grpSp>
        <p:nvGrpSpPr>
          <p:cNvPr id="1027" name="グループ化 1026" descr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0.8em]&#10; \nabla f(x) &amp;= 2Ax + b\\[0.2em]&#10;   x^* &amp;= \mathrm{arg min}_{x \in \mathbb{R}} f(x) = -\frac{1}{2}A^{-1} b&#10;\end{align*}&#10;\end{document}" title="IguanaTex Shape Display">
            <a:extLst>
              <a:ext uri="{FF2B5EF4-FFF2-40B4-BE49-F238E27FC236}">
                <a16:creationId xmlns:a16="http://schemas.microsoft.com/office/drawing/2014/main" id="{26EA6516-1637-2BDB-376A-C951EF5553F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100" y="4851400"/>
            <a:ext cx="4288715" cy="1683915"/>
            <a:chOff x="4554432" y="6927428"/>
            <a:chExt cx="4288715" cy="1683915"/>
          </a:xfrm>
        </p:grpSpPr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1F3DC87-8AF8-261A-23A5-8D74F858E286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4783584" y="6980328"/>
              <a:ext cx="136234" cy="248534"/>
            </a:xfrm>
            <a:custGeom>
              <a:avLst/>
              <a:gdLst>
                <a:gd name="csX0" fmla="*/ 85890 w 136234"/>
                <a:gd name="csY0" fmla="*/ 83385 h 248534"/>
                <a:gd name="csX1" fmla="*/ 109369 w 136234"/>
                <a:gd name="csY1" fmla="*/ 83385 h 248534"/>
                <a:gd name="csX2" fmla="*/ 117560 w 136234"/>
                <a:gd name="csY2" fmla="*/ 77922 h 248534"/>
                <a:gd name="csX3" fmla="*/ 110189 w 136234"/>
                <a:gd name="csY3" fmla="*/ 74918 h 248534"/>
                <a:gd name="csX4" fmla="*/ 87528 w 136234"/>
                <a:gd name="csY4" fmla="*/ 74918 h 248534"/>
                <a:gd name="csX5" fmla="*/ 93262 w 136234"/>
                <a:gd name="csY5" fmla="*/ 43783 h 248534"/>
                <a:gd name="csX6" fmla="*/ 99814 w 136234"/>
                <a:gd name="csY6" fmla="*/ 15379 h 248534"/>
                <a:gd name="csX7" fmla="*/ 112646 w 136234"/>
                <a:gd name="csY7" fmla="*/ 6093 h 248534"/>
                <a:gd name="csX8" fmla="*/ 126023 w 136234"/>
                <a:gd name="csY8" fmla="*/ 11009 h 248534"/>
                <a:gd name="csX9" fmla="*/ 111281 w 136234"/>
                <a:gd name="csY9" fmla="*/ 25757 h 248534"/>
                <a:gd name="csX10" fmla="*/ 121382 w 136234"/>
                <a:gd name="csY10" fmla="*/ 35316 h 248534"/>
                <a:gd name="csX11" fmla="*/ 136398 w 136234"/>
                <a:gd name="csY11" fmla="*/ 18930 h 248534"/>
                <a:gd name="csX12" fmla="*/ 112646 w 136234"/>
                <a:gd name="csY12" fmla="*/ 85 h 248534"/>
                <a:gd name="csX13" fmla="*/ 77973 w 136234"/>
                <a:gd name="csY13" fmla="*/ 32039 h 248534"/>
                <a:gd name="csX14" fmla="*/ 68963 w 136234"/>
                <a:gd name="csY14" fmla="*/ 74918 h 248534"/>
                <a:gd name="csX15" fmla="*/ 50125 w 136234"/>
                <a:gd name="csY15" fmla="*/ 74918 h 248534"/>
                <a:gd name="csX16" fmla="*/ 41935 w 136234"/>
                <a:gd name="csY16" fmla="*/ 80107 h 248534"/>
                <a:gd name="csX17" fmla="*/ 49579 w 136234"/>
                <a:gd name="csY17" fmla="*/ 83385 h 248534"/>
                <a:gd name="csX18" fmla="*/ 67598 w 136234"/>
                <a:gd name="csY18" fmla="*/ 83385 h 248534"/>
                <a:gd name="csX19" fmla="*/ 47122 w 136234"/>
                <a:gd name="csY19" fmla="*/ 191265 h 248534"/>
                <a:gd name="csX20" fmla="*/ 23370 w 136234"/>
                <a:gd name="csY20" fmla="*/ 242611 h 248534"/>
                <a:gd name="csX21" fmla="*/ 10265 w 136234"/>
                <a:gd name="csY21" fmla="*/ 237694 h 248534"/>
                <a:gd name="csX22" fmla="*/ 25281 w 136234"/>
                <a:gd name="csY22" fmla="*/ 222946 h 248534"/>
                <a:gd name="csX23" fmla="*/ 15179 w 136234"/>
                <a:gd name="csY23" fmla="*/ 213387 h 248534"/>
                <a:gd name="csX24" fmla="*/ 163 w 136234"/>
                <a:gd name="csY24" fmla="*/ 229774 h 248534"/>
                <a:gd name="csX25" fmla="*/ 23370 w 136234"/>
                <a:gd name="csY25" fmla="*/ 248619 h 248534"/>
                <a:gd name="csX26" fmla="*/ 54220 w 136234"/>
                <a:gd name="csY26" fmla="*/ 222127 h 248534"/>
                <a:gd name="csX27" fmla="*/ 69509 w 136234"/>
                <a:gd name="csY27" fmla="*/ 169962 h 248534"/>
                <a:gd name="csX28" fmla="*/ 85890 w 136234"/>
                <a:gd name="csY28" fmla="*/ 83385 h 24853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36234" h="248534">
                  <a:moveTo>
                    <a:pt x="85890" y="83385"/>
                  </a:moveTo>
                  <a:lnTo>
                    <a:pt x="109369" y="83385"/>
                  </a:lnTo>
                  <a:cubicBezTo>
                    <a:pt x="114830" y="83385"/>
                    <a:pt x="117560" y="83385"/>
                    <a:pt x="117560" y="77922"/>
                  </a:cubicBezTo>
                  <a:cubicBezTo>
                    <a:pt x="117560" y="74918"/>
                    <a:pt x="114830" y="74918"/>
                    <a:pt x="110189" y="74918"/>
                  </a:cubicBezTo>
                  <a:lnTo>
                    <a:pt x="87528" y="74918"/>
                  </a:lnTo>
                  <a:lnTo>
                    <a:pt x="93262" y="43783"/>
                  </a:lnTo>
                  <a:cubicBezTo>
                    <a:pt x="94354" y="38048"/>
                    <a:pt x="98176" y="18656"/>
                    <a:pt x="99814" y="15379"/>
                  </a:cubicBezTo>
                  <a:cubicBezTo>
                    <a:pt x="102271" y="10190"/>
                    <a:pt x="106912" y="6093"/>
                    <a:pt x="112646" y="6093"/>
                  </a:cubicBezTo>
                  <a:cubicBezTo>
                    <a:pt x="113738" y="6093"/>
                    <a:pt x="120836" y="6093"/>
                    <a:pt x="126023" y="11009"/>
                  </a:cubicBezTo>
                  <a:cubicBezTo>
                    <a:pt x="114011" y="12102"/>
                    <a:pt x="111281" y="21661"/>
                    <a:pt x="111281" y="25757"/>
                  </a:cubicBezTo>
                  <a:cubicBezTo>
                    <a:pt x="111281" y="32039"/>
                    <a:pt x="116195" y="35316"/>
                    <a:pt x="121382" y="35316"/>
                  </a:cubicBezTo>
                  <a:cubicBezTo>
                    <a:pt x="128481" y="35316"/>
                    <a:pt x="136398" y="29308"/>
                    <a:pt x="136398" y="18930"/>
                  </a:cubicBezTo>
                  <a:cubicBezTo>
                    <a:pt x="136398" y="6366"/>
                    <a:pt x="123839" y="85"/>
                    <a:pt x="112646" y="85"/>
                  </a:cubicBezTo>
                  <a:cubicBezTo>
                    <a:pt x="103363" y="85"/>
                    <a:pt x="86163" y="5001"/>
                    <a:pt x="77973" y="32039"/>
                  </a:cubicBezTo>
                  <a:cubicBezTo>
                    <a:pt x="76335" y="37775"/>
                    <a:pt x="75516" y="40506"/>
                    <a:pt x="68963" y="74918"/>
                  </a:cubicBezTo>
                  <a:lnTo>
                    <a:pt x="50125" y="74918"/>
                  </a:lnTo>
                  <a:cubicBezTo>
                    <a:pt x="44938" y="74918"/>
                    <a:pt x="41935" y="74918"/>
                    <a:pt x="41935" y="80107"/>
                  </a:cubicBezTo>
                  <a:cubicBezTo>
                    <a:pt x="41935" y="83385"/>
                    <a:pt x="44392" y="83385"/>
                    <a:pt x="49579" y="83385"/>
                  </a:cubicBezTo>
                  <a:lnTo>
                    <a:pt x="67598" y="83385"/>
                  </a:lnTo>
                  <a:lnTo>
                    <a:pt x="47122" y="191265"/>
                  </a:lnTo>
                  <a:cubicBezTo>
                    <a:pt x="42208" y="217757"/>
                    <a:pt x="37566" y="242611"/>
                    <a:pt x="23370" y="242611"/>
                  </a:cubicBezTo>
                  <a:cubicBezTo>
                    <a:pt x="22278" y="242611"/>
                    <a:pt x="15452" y="242611"/>
                    <a:pt x="10265" y="237694"/>
                  </a:cubicBezTo>
                  <a:cubicBezTo>
                    <a:pt x="22824" y="236875"/>
                    <a:pt x="25281" y="227043"/>
                    <a:pt x="25281" y="222946"/>
                  </a:cubicBezTo>
                  <a:cubicBezTo>
                    <a:pt x="25281" y="216665"/>
                    <a:pt x="20366" y="213387"/>
                    <a:pt x="15179" y="213387"/>
                  </a:cubicBezTo>
                  <a:cubicBezTo>
                    <a:pt x="8081" y="213387"/>
                    <a:pt x="163" y="219396"/>
                    <a:pt x="163" y="229774"/>
                  </a:cubicBezTo>
                  <a:cubicBezTo>
                    <a:pt x="163" y="242064"/>
                    <a:pt x="12176" y="248619"/>
                    <a:pt x="23370" y="248619"/>
                  </a:cubicBezTo>
                  <a:cubicBezTo>
                    <a:pt x="38386" y="248619"/>
                    <a:pt x="49306" y="232505"/>
                    <a:pt x="54220" y="222127"/>
                  </a:cubicBezTo>
                  <a:cubicBezTo>
                    <a:pt x="62957" y="204921"/>
                    <a:pt x="69236" y="171874"/>
                    <a:pt x="69509" y="169962"/>
                  </a:cubicBezTo>
                  <a:lnTo>
                    <a:pt x="85890" y="83385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B534A01F-D22A-8FCA-BAD4-C7D31ECD0A6A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4959194" y="6968038"/>
              <a:ext cx="63339" cy="273114"/>
            </a:xfrm>
            <a:custGeom>
              <a:avLst/>
              <a:gdLst>
                <a:gd name="csX0" fmla="*/ 63509 w 63339"/>
                <a:gd name="csY0" fmla="*/ 270468 h 273114"/>
                <a:gd name="csX1" fmla="*/ 58868 w 63339"/>
                <a:gd name="csY1" fmla="*/ 264460 h 273114"/>
                <a:gd name="csX2" fmla="*/ 16004 w 63339"/>
                <a:gd name="csY2" fmla="*/ 136642 h 273114"/>
                <a:gd name="csX3" fmla="*/ 59960 w 63339"/>
                <a:gd name="csY3" fmla="*/ 7459 h 273114"/>
                <a:gd name="csX4" fmla="*/ 63509 w 63339"/>
                <a:gd name="csY4" fmla="*/ 2816 h 273114"/>
                <a:gd name="csX5" fmla="*/ 60779 w 63339"/>
                <a:gd name="csY5" fmla="*/ 85 h 273114"/>
                <a:gd name="csX6" fmla="*/ 17369 w 63339"/>
                <a:gd name="csY6" fmla="*/ 53342 h 273114"/>
                <a:gd name="csX7" fmla="*/ 169 w 63339"/>
                <a:gd name="csY7" fmla="*/ 136642 h 273114"/>
                <a:gd name="csX8" fmla="*/ 18188 w 63339"/>
                <a:gd name="csY8" fmla="*/ 221854 h 273114"/>
                <a:gd name="csX9" fmla="*/ 60779 w 63339"/>
                <a:gd name="csY9" fmla="*/ 273199 h 273114"/>
                <a:gd name="csX10" fmla="*/ 63509 w 63339"/>
                <a:gd name="csY10" fmla="*/ 270468 h 2731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63339" h="273114">
                  <a:moveTo>
                    <a:pt x="63509" y="270468"/>
                  </a:moveTo>
                  <a:cubicBezTo>
                    <a:pt x="63509" y="269649"/>
                    <a:pt x="63509" y="269103"/>
                    <a:pt x="58868" y="264460"/>
                  </a:cubicBezTo>
                  <a:cubicBezTo>
                    <a:pt x="24741" y="230047"/>
                    <a:pt x="16004" y="178429"/>
                    <a:pt x="16004" y="136642"/>
                  </a:cubicBezTo>
                  <a:cubicBezTo>
                    <a:pt x="16004" y="89120"/>
                    <a:pt x="26379" y="41598"/>
                    <a:pt x="59960" y="7459"/>
                  </a:cubicBezTo>
                  <a:cubicBezTo>
                    <a:pt x="63509" y="4181"/>
                    <a:pt x="63509" y="3635"/>
                    <a:pt x="63509" y="2816"/>
                  </a:cubicBezTo>
                  <a:cubicBezTo>
                    <a:pt x="63509" y="904"/>
                    <a:pt x="62417" y="85"/>
                    <a:pt x="60779" y="85"/>
                  </a:cubicBezTo>
                  <a:cubicBezTo>
                    <a:pt x="58049" y="85"/>
                    <a:pt x="33477" y="18656"/>
                    <a:pt x="17369" y="53342"/>
                  </a:cubicBezTo>
                  <a:cubicBezTo>
                    <a:pt x="3446" y="83385"/>
                    <a:pt x="169" y="113700"/>
                    <a:pt x="169" y="136642"/>
                  </a:cubicBezTo>
                  <a:cubicBezTo>
                    <a:pt x="169" y="157945"/>
                    <a:pt x="3172" y="190992"/>
                    <a:pt x="18188" y="221854"/>
                  </a:cubicBezTo>
                  <a:cubicBezTo>
                    <a:pt x="34569" y="255447"/>
                    <a:pt x="58049" y="273199"/>
                    <a:pt x="60779" y="273199"/>
                  </a:cubicBezTo>
                  <a:cubicBezTo>
                    <a:pt x="62417" y="273199"/>
                    <a:pt x="63509" y="272380"/>
                    <a:pt x="63509" y="270468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D78503ED-6B61-9F86-DC91-3FFD2E18CBC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5046256" y="7052158"/>
              <a:ext cx="135961" cy="123720"/>
            </a:xfrm>
            <a:custGeom>
              <a:avLst/>
              <a:gdLst>
                <a:gd name="csX0" fmla="*/ 83443 w 135961"/>
                <a:gd name="csY0" fmla="*/ 38321 h 123720"/>
                <a:gd name="csX1" fmla="*/ 110471 w 135961"/>
                <a:gd name="csY1" fmla="*/ 6093 h 123720"/>
                <a:gd name="csX2" fmla="*/ 124122 w 135961"/>
                <a:gd name="csY2" fmla="*/ 9644 h 123720"/>
                <a:gd name="csX3" fmla="*/ 111017 w 135961"/>
                <a:gd name="csY3" fmla="*/ 24392 h 123720"/>
                <a:gd name="csX4" fmla="*/ 121392 w 135961"/>
                <a:gd name="csY4" fmla="*/ 33951 h 123720"/>
                <a:gd name="csX5" fmla="*/ 136135 w 135961"/>
                <a:gd name="csY5" fmla="*/ 18110 h 123720"/>
                <a:gd name="csX6" fmla="*/ 110744 w 135961"/>
                <a:gd name="csY6" fmla="*/ 85 h 123720"/>
                <a:gd name="csX7" fmla="*/ 82078 w 135961"/>
                <a:gd name="csY7" fmla="*/ 20841 h 123720"/>
                <a:gd name="csX8" fmla="*/ 52592 w 135961"/>
                <a:gd name="csY8" fmla="*/ 85 h 123720"/>
                <a:gd name="csX9" fmla="*/ 8637 w 135961"/>
                <a:gd name="csY9" fmla="*/ 42144 h 123720"/>
                <a:gd name="csX10" fmla="*/ 11913 w 135961"/>
                <a:gd name="csY10" fmla="*/ 44875 h 123720"/>
                <a:gd name="csX11" fmla="*/ 15462 w 135961"/>
                <a:gd name="csY11" fmla="*/ 41871 h 123720"/>
                <a:gd name="csX12" fmla="*/ 52046 w 135961"/>
                <a:gd name="csY12" fmla="*/ 6093 h 123720"/>
                <a:gd name="csX13" fmla="*/ 66789 w 135961"/>
                <a:gd name="csY13" fmla="*/ 24392 h 123720"/>
                <a:gd name="csX14" fmla="*/ 52046 w 135961"/>
                <a:gd name="csY14" fmla="*/ 89393 h 123720"/>
                <a:gd name="csX15" fmla="*/ 26110 w 135961"/>
                <a:gd name="csY15" fmla="*/ 117797 h 123720"/>
                <a:gd name="csX16" fmla="*/ 12459 w 135961"/>
                <a:gd name="csY16" fmla="*/ 114247 h 123720"/>
                <a:gd name="csX17" fmla="*/ 25291 w 135961"/>
                <a:gd name="csY17" fmla="*/ 99498 h 123720"/>
                <a:gd name="csX18" fmla="*/ 15189 w 135961"/>
                <a:gd name="csY18" fmla="*/ 89939 h 123720"/>
                <a:gd name="csX19" fmla="*/ 173 w 135961"/>
                <a:gd name="csY19" fmla="*/ 105780 h 123720"/>
                <a:gd name="csX20" fmla="*/ 25837 w 135961"/>
                <a:gd name="csY20" fmla="*/ 123806 h 123720"/>
                <a:gd name="csX21" fmla="*/ 54503 w 135961"/>
                <a:gd name="csY21" fmla="*/ 103049 h 123720"/>
                <a:gd name="csX22" fmla="*/ 83989 w 135961"/>
                <a:gd name="csY22" fmla="*/ 123806 h 123720"/>
                <a:gd name="csX23" fmla="*/ 127671 w 135961"/>
                <a:gd name="csY23" fmla="*/ 81746 h 123720"/>
                <a:gd name="csX24" fmla="*/ 124395 w 135961"/>
                <a:gd name="csY24" fmla="*/ 79015 h 123720"/>
                <a:gd name="csX25" fmla="*/ 120846 w 135961"/>
                <a:gd name="csY25" fmla="*/ 82019 h 123720"/>
                <a:gd name="csX26" fmla="*/ 84535 w 135961"/>
                <a:gd name="csY26" fmla="*/ 117797 h 123720"/>
                <a:gd name="csX27" fmla="*/ 69519 w 135961"/>
                <a:gd name="csY27" fmla="*/ 99772 h 123720"/>
                <a:gd name="csX28" fmla="*/ 74160 w 135961"/>
                <a:gd name="csY28" fmla="*/ 75737 h 123720"/>
                <a:gd name="csX29" fmla="*/ 83443 w 135961"/>
                <a:gd name="csY29" fmla="*/ 38321 h 1237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35961" h="123720">
                  <a:moveTo>
                    <a:pt x="83443" y="38321"/>
                  </a:moveTo>
                  <a:cubicBezTo>
                    <a:pt x="85081" y="31220"/>
                    <a:pt x="91360" y="6093"/>
                    <a:pt x="110471" y="6093"/>
                  </a:cubicBezTo>
                  <a:cubicBezTo>
                    <a:pt x="111836" y="6093"/>
                    <a:pt x="118389" y="6093"/>
                    <a:pt x="124122" y="9644"/>
                  </a:cubicBezTo>
                  <a:cubicBezTo>
                    <a:pt x="116478" y="11009"/>
                    <a:pt x="111017" y="17837"/>
                    <a:pt x="111017" y="24392"/>
                  </a:cubicBezTo>
                  <a:cubicBezTo>
                    <a:pt x="111017" y="28762"/>
                    <a:pt x="114021" y="33951"/>
                    <a:pt x="121392" y="33951"/>
                  </a:cubicBezTo>
                  <a:cubicBezTo>
                    <a:pt x="127398" y="33951"/>
                    <a:pt x="136135" y="29035"/>
                    <a:pt x="136135" y="18110"/>
                  </a:cubicBezTo>
                  <a:cubicBezTo>
                    <a:pt x="136135" y="3908"/>
                    <a:pt x="120027" y="85"/>
                    <a:pt x="110744" y="85"/>
                  </a:cubicBezTo>
                  <a:cubicBezTo>
                    <a:pt x="94910" y="85"/>
                    <a:pt x="85354" y="14560"/>
                    <a:pt x="82078" y="20841"/>
                  </a:cubicBezTo>
                  <a:cubicBezTo>
                    <a:pt x="75252" y="2816"/>
                    <a:pt x="60510" y="85"/>
                    <a:pt x="52592" y="85"/>
                  </a:cubicBezTo>
                  <a:cubicBezTo>
                    <a:pt x="24199" y="85"/>
                    <a:pt x="8637" y="35316"/>
                    <a:pt x="8637" y="42144"/>
                  </a:cubicBezTo>
                  <a:cubicBezTo>
                    <a:pt x="8637" y="44875"/>
                    <a:pt x="11367" y="44875"/>
                    <a:pt x="11913" y="44875"/>
                  </a:cubicBezTo>
                  <a:cubicBezTo>
                    <a:pt x="14097" y="44875"/>
                    <a:pt x="14916" y="44329"/>
                    <a:pt x="15462" y="41871"/>
                  </a:cubicBezTo>
                  <a:cubicBezTo>
                    <a:pt x="24745" y="12921"/>
                    <a:pt x="42764" y="6093"/>
                    <a:pt x="52046" y="6093"/>
                  </a:cubicBezTo>
                  <a:cubicBezTo>
                    <a:pt x="57233" y="6093"/>
                    <a:pt x="66789" y="8551"/>
                    <a:pt x="66789" y="24392"/>
                  </a:cubicBezTo>
                  <a:cubicBezTo>
                    <a:pt x="66789" y="32858"/>
                    <a:pt x="62148" y="51157"/>
                    <a:pt x="52046" y="89393"/>
                  </a:cubicBezTo>
                  <a:cubicBezTo>
                    <a:pt x="47678" y="106326"/>
                    <a:pt x="38122" y="117797"/>
                    <a:pt x="26110" y="117797"/>
                  </a:cubicBezTo>
                  <a:cubicBezTo>
                    <a:pt x="24472" y="117797"/>
                    <a:pt x="18192" y="117797"/>
                    <a:pt x="12459" y="114247"/>
                  </a:cubicBezTo>
                  <a:cubicBezTo>
                    <a:pt x="19284" y="112881"/>
                    <a:pt x="25291" y="107146"/>
                    <a:pt x="25291" y="99498"/>
                  </a:cubicBezTo>
                  <a:cubicBezTo>
                    <a:pt x="25291" y="92124"/>
                    <a:pt x="19284" y="89939"/>
                    <a:pt x="15189" y="89939"/>
                  </a:cubicBezTo>
                  <a:cubicBezTo>
                    <a:pt x="6999" y="89939"/>
                    <a:pt x="173" y="97040"/>
                    <a:pt x="173" y="105780"/>
                  </a:cubicBezTo>
                  <a:cubicBezTo>
                    <a:pt x="173" y="118343"/>
                    <a:pt x="13824" y="123806"/>
                    <a:pt x="25837" y="123806"/>
                  </a:cubicBezTo>
                  <a:cubicBezTo>
                    <a:pt x="43856" y="123806"/>
                    <a:pt x="53684" y="104688"/>
                    <a:pt x="54503" y="103049"/>
                  </a:cubicBezTo>
                  <a:cubicBezTo>
                    <a:pt x="57779" y="113154"/>
                    <a:pt x="67608" y="123806"/>
                    <a:pt x="83989" y="123806"/>
                  </a:cubicBezTo>
                  <a:cubicBezTo>
                    <a:pt x="112109" y="123806"/>
                    <a:pt x="127671" y="88574"/>
                    <a:pt x="127671" y="81746"/>
                  </a:cubicBezTo>
                  <a:cubicBezTo>
                    <a:pt x="127671" y="79015"/>
                    <a:pt x="125214" y="79015"/>
                    <a:pt x="124395" y="79015"/>
                  </a:cubicBezTo>
                  <a:cubicBezTo>
                    <a:pt x="121938" y="79015"/>
                    <a:pt x="121392" y="80107"/>
                    <a:pt x="120846" y="82019"/>
                  </a:cubicBezTo>
                  <a:cubicBezTo>
                    <a:pt x="111836" y="111242"/>
                    <a:pt x="93271" y="117797"/>
                    <a:pt x="84535" y="117797"/>
                  </a:cubicBezTo>
                  <a:cubicBezTo>
                    <a:pt x="73887" y="117797"/>
                    <a:pt x="69519" y="109057"/>
                    <a:pt x="69519" y="99772"/>
                  </a:cubicBezTo>
                  <a:cubicBezTo>
                    <a:pt x="69519" y="93763"/>
                    <a:pt x="71157" y="87755"/>
                    <a:pt x="74160" y="75737"/>
                  </a:cubicBezTo>
                  <a:lnTo>
                    <a:pt x="83443" y="38321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フリーフォーム: 図形 10">
              <a:extLst>
                <a:ext uri="{FF2B5EF4-FFF2-40B4-BE49-F238E27FC236}">
                  <a16:creationId xmlns:a16="http://schemas.microsoft.com/office/drawing/2014/main" id="{15E88BCC-89B6-CAD3-82B5-BBF337A4148E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5209936" y="6968038"/>
              <a:ext cx="63339" cy="273114"/>
            </a:xfrm>
            <a:custGeom>
              <a:avLst/>
              <a:gdLst>
                <a:gd name="csX0" fmla="*/ 63518 w 63339"/>
                <a:gd name="csY0" fmla="*/ 136642 h 273114"/>
                <a:gd name="csX1" fmla="*/ 45499 w 63339"/>
                <a:gd name="csY1" fmla="*/ 51430 h 273114"/>
                <a:gd name="csX2" fmla="*/ 2909 w 63339"/>
                <a:gd name="csY2" fmla="*/ 85 h 273114"/>
                <a:gd name="csX3" fmla="*/ 179 w 63339"/>
                <a:gd name="csY3" fmla="*/ 2816 h 273114"/>
                <a:gd name="csX4" fmla="*/ 5366 w 63339"/>
                <a:gd name="csY4" fmla="*/ 9097 h 273114"/>
                <a:gd name="csX5" fmla="*/ 47684 w 63339"/>
                <a:gd name="csY5" fmla="*/ 136642 h 273114"/>
                <a:gd name="csX6" fmla="*/ 3728 w 63339"/>
                <a:gd name="csY6" fmla="*/ 265825 h 273114"/>
                <a:gd name="csX7" fmla="*/ 179 w 63339"/>
                <a:gd name="csY7" fmla="*/ 270468 h 273114"/>
                <a:gd name="csX8" fmla="*/ 2909 w 63339"/>
                <a:gd name="csY8" fmla="*/ 273199 h 273114"/>
                <a:gd name="csX9" fmla="*/ 46319 w 63339"/>
                <a:gd name="csY9" fmla="*/ 219942 h 273114"/>
                <a:gd name="csX10" fmla="*/ 63518 w 63339"/>
                <a:gd name="csY10" fmla="*/ 136642 h 2731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63339" h="273114">
                  <a:moveTo>
                    <a:pt x="63518" y="136642"/>
                  </a:moveTo>
                  <a:cubicBezTo>
                    <a:pt x="63518" y="115339"/>
                    <a:pt x="60515" y="82292"/>
                    <a:pt x="45499" y="51430"/>
                  </a:cubicBezTo>
                  <a:cubicBezTo>
                    <a:pt x="29119" y="17837"/>
                    <a:pt x="5639" y="85"/>
                    <a:pt x="2909" y="85"/>
                  </a:cubicBezTo>
                  <a:cubicBezTo>
                    <a:pt x="1271" y="85"/>
                    <a:pt x="179" y="1177"/>
                    <a:pt x="179" y="2816"/>
                  </a:cubicBezTo>
                  <a:cubicBezTo>
                    <a:pt x="179" y="3635"/>
                    <a:pt x="179" y="4181"/>
                    <a:pt x="5366" y="9097"/>
                  </a:cubicBezTo>
                  <a:cubicBezTo>
                    <a:pt x="32122" y="36136"/>
                    <a:pt x="47684" y="79561"/>
                    <a:pt x="47684" y="136642"/>
                  </a:cubicBezTo>
                  <a:cubicBezTo>
                    <a:pt x="47684" y="183345"/>
                    <a:pt x="37582" y="231413"/>
                    <a:pt x="3728" y="265825"/>
                  </a:cubicBezTo>
                  <a:cubicBezTo>
                    <a:pt x="179" y="269103"/>
                    <a:pt x="179" y="269649"/>
                    <a:pt x="179" y="270468"/>
                  </a:cubicBezTo>
                  <a:cubicBezTo>
                    <a:pt x="179" y="272107"/>
                    <a:pt x="1271" y="273199"/>
                    <a:pt x="2909" y="273199"/>
                  </a:cubicBezTo>
                  <a:cubicBezTo>
                    <a:pt x="5639" y="273199"/>
                    <a:pt x="30211" y="254628"/>
                    <a:pt x="46319" y="219942"/>
                  </a:cubicBezTo>
                  <a:cubicBezTo>
                    <a:pt x="60242" y="189899"/>
                    <a:pt x="63518" y="159584"/>
                    <a:pt x="63518" y="136642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2E1D92B7-4868-5672-19C1-45E69AF66FF2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5391672" y="7072641"/>
              <a:ext cx="181555" cy="63908"/>
            </a:xfrm>
            <a:custGeom>
              <a:avLst/>
              <a:gdLst>
                <a:gd name="csX0" fmla="*/ 172458 w 181555"/>
                <a:gd name="csY0" fmla="*/ 11009 h 63908"/>
                <a:gd name="csX1" fmla="*/ 181741 w 181555"/>
                <a:gd name="csY1" fmla="*/ 5547 h 63908"/>
                <a:gd name="csX2" fmla="*/ 172731 w 181555"/>
                <a:gd name="csY2" fmla="*/ 85 h 63908"/>
                <a:gd name="csX3" fmla="*/ 9195 w 181555"/>
                <a:gd name="csY3" fmla="*/ 85 h 63908"/>
                <a:gd name="csX4" fmla="*/ 186 w 181555"/>
                <a:gd name="csY4" fmla="*/ 5547 h 63908"/>
                <a:gd name="csX5" fmla="*/ 9468 w 181555"/>
                <a:gd name="csY5" fmla="*/ 11009 h 63908"/>
                <a:gd name="csX6" fmla="*/ 172458 w 181555"/>
                <a:gd name="csY6" fmla="*/ 11009 h 63908"/>
                <a:gd name="csX7" fmla="*/ 172731 w 181555"/>
                <a:gd name="csY7" fmla="*/ 63994 h 63908"/>
                <a:gd name="csX8" fmla="*/ 181741 w 181555"/>
                <a:gd name="csY8" fmla="*/ 58531 h 63908"/>
                <a:gd name="csX9" fmla="*/ 172458 w 181555"/>
                <a:gd name="csY9" fmla="*/ 53069 h 63908"/>
                <a:gd name="csX10" fmla="*/ 9468 w 181555"/>
                <a:gd name="csY10" fmla="*/ 53069 h 63908"/>
                <a:gd name="csX11" fmla="*/ 186 w 181555"/>
                <a:gd name="csY11" fmla="*/ 58531 h 63908"/>
                <a:gd name="csX12" fmla="*/ 9195 w 181555"/>
                <a:gd name="csY12" fmla="*/ 63994 h 63908"/>
                <a:gd name="csX13" fmla="*/ 172731 w 181555"/>
                <a:gd name="csY13" fmla="*/ 63994 h 6390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81555" h="63908">
                  <a:moveTo>
                    <a:pt x="172458" y="11009"/>
                  </a:moveTo>
                  <a:cubicBezTo>
                    <a:pt x="176553" y="11009"/>
                    <a:pt x="181741" y="11009"/>
                    <a:pt x="181741" y="5547"/>
                  </a:cubicBezTo>
                  <a:cubicBezTo>
                    <a:pt x="181741" y="85"/>
                    <a:pt x="176553" y="85"/>
                    <a:pt x="172731" y="85"/>
                  </a:cubicBezTo>
                  <a:lnTo>
                    <a:pt x="9195" y="85"/>
                  </a:lnTo>
                  <a:cubicBezTo>
                    <a:pt x="5373" y="85"/>
                    <a:pt x="186" y="85"/>
                    <a:pt x="186" y="5547"/>
                  </a:cubicBezTo>
                  <a:cubicBezTo>
                    <a:pt x="186" y="11009"/>
                    <a:pt x="5373" y="11009"/>
                    <a:pt x="9468" y="11009"/>
                  </a:cubicBezTo>
                  <a:lnTo>
                    <a:pt x="172458" y="11009"/>
                  </a:lnTo>
                  <a:close/>
                  <a:moveTo>
                    <a:pt x="172731" y="63994"/>
                  </a:moveTo>
                  <a:cubicBezTo>
                    <a:pt x="176553" y="63994"/>
                    <a:pt x="181741" y="63994"/>
                    <a:pt x="181741" y="58531"/>
                  </a:cubicBezTo>
                  <a:cubicBezTo>
                    <a:pt x="181741" y="53069"/>
                    <a:pt x="176553" y="53069"/>
                    <a:pt x="172458" y="53069"/>
                  </a:cubicBezTo>
                  <a:lnTo>
                    <a:pt x="9468" y="53069"/>
                  </a:lnTo>
                  <a:cubicBezTo>
                    <a:pt x="5373" y="53069"/>
                    <a:pt x="186" y="53069"/>
                    <a:pt x="186" y="58531"/>
                  </a:cubicBezTo>
                  <a:cubicBezTo>
                    <a:pt x="186" y="63994"/>
                    <a:pt x="5373" y="63994"/>
                    <a:pt x="9195" y="63994"/>
                  </a:cubicBezTo>
                  <a:lnTo>
                    <a:pt x="172731" y="63994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D25B8405-0180-BAD1-6CB9-C2AE1929C68E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5672482" y="7052158"/>
              <a:ext cx="135961" cy="123720"/>
            </a:xfrm>
            <a:custGeom>
              <a:avLst/>
              <a:gdLst>
                <a:gd name="csX0" fmla="*/ 83466 w 135961"/>
                <a:gd name="csY0" fmla="*/ 38321 h 123720"/>
                <a:gd name="csX1" fmla="*/ 110494 w 135961"/>
                <a:gd name="csY1" fmla="*/ 6093 h 123720"/>
                <a:gd name="csX2" fmla="*/ 124145 w 135961"/>
                <a:gd name="csY2" fmla="*/ 9644 h 123720"/>
                <a:gd name="csX3" fmla="*/ 111040 w 135961"/>
                <a:gd name="csY3" fmla="*/ 24392 h 123720"/>
                <a:gd name="csX4" fmla="*/ 121415 w 135961"/>
                <a:gd name="csY4" fmla="*/ 33951 h 123720"/>
                <a:gd name="csX5" fmla="*/ 136158 w 135961"/>
                <a:gd name="csY5" fmla="*/ 18110 h 123720"/>
                <a:gd name="csX6" fmla="*/ 110767 w 135961"/>
                <a:gd name="csY6" fmla="*/ 85 h 123720"/>
                <a:gd name="csX7" fmla="*/ 82101 w 135961"/>
                <a:gd name="csY7" fmla="*/ 20841 h 123720"/>
                <a:gd name="csX8" fmla="*/ 52615 w 135961"/>
                <a:gd name="csY8" fmla="*/ 85 h 123720"/>
                <a:gd name="csX9" fmla="*/ 8659 w 135961"/>
                <a:gd name="csY9" fmla="*/ 42144 h 123720"/>
                <a:gd name="csX10" fmla="*/ 11936 w 135961"/>
                <a:gd name="csY10" fmla="*/ 44875 h 123720"/>
                <a:gd name="csX11" fmla="*/ 15485 w 135961"/>
                <a:gd name="csY11" fmla="*/ 41871 h 123720"/>
                <a:gd name="csX12" fmla="*/ 52069 w 135961"/>
                <a:gd name="csY12" fmla="*/ 6093 h 123720"/>
                <a:gd name="csX13" fmla="*/ 66812 w 135961"/>
                <a:gd name="csY13" fmla="*/ 24392 h 123720"/>
                <a:gd name="csX14" fmla="*/ 52069 w 135961"/>
                <a:gd name="csY14" fmla="*/ 89393 h 123720"/>
                <a:gd name="csX15" fmla="*/ 26132 w 135961"/>
                <a:gd name="csY15" fmla="*/ 117797 h 123720"/>
                <a:gd name="csX16" fmla="*/ 12482 w 135961"/>
                <a:gd name="csY16" fmla="*/ 114247 h 123720"/>
                <a:gd name="csX17" fmla="*/ 25313 w 135961"/>
                <a:gd name="csY17" fmla="*/ 99498 h 123720"/>
                <a:gd name="csX18" fmla="*/ 15212 w 135961"/>
                <a:gd name="csY18" fmla="*/ 89939 h 123720"/>
                <a:gd name="csX19" fmla="*/ 196 w 135961"/>
                <a:gd name="csY19" fmla="*/ 105780 h 123720"/>
                <a:gd name="csX20" fmla="*/ 25859 w 135961"/>
                <a:gd name="csY20" fmla="*/ 123806 h 123720"/>
                <a:gd name="csX21" fmla="*/ 54526 w 135961"/>
                <a:gd name="csY21" fmla="*/ 103049 h 123720"/>
                <a:gd name="csX22" fmla="*/ 84012 w 135961"/>
                <a:gd name="csY22" fmla="*/ 123806 h 123720"/>
                <a:gd name="csX23" fmla="*/ 127694 w 135961"/>
                <a:gd name="csY23" fmla="*/ 81746 h 123720"/>
                <a:gd name="csX24" fmla="*/ 124418 w 135961"/>
                <a:gd name="csY24" fmla="*/ 79015 h 123720"/>
                <a:gd name="csX25" fmla="*/ 120869 w 135961"/>
                <a:gd name="csY25" fmla="*/ 82019 h 123720"/>
                <a:gd name="csX26" fmla="*/ 84558 w 135961"/>
                <a:gd name="csY26" fmla="*/ 117797 h 123720"/>
                <a:gd name="csX27" fmla="*/ 69542 w 135961"/>
                <a:gd name="csY27" fmla="*/ 99772 h 123720"/>
                <a:gd name="csX28" fmla="*/ 74183 w 135961"/>
                <a:gd name="csY28" fmla="*/ 75737 h 123720"/>
                <a:gd name="csX29" fmla="*/ 83466 w 135961"/>
                <a:gd name="csY29" fmla="*/ 38321 h 1237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35961" h="123720">
                  <a:moveTo>
                    <a:pt x="83466" y="38321"/>
                  </a:moveTo>
                  <a:cubicBezTo>
                    <a:pt x="85104" y="31220"/>
                    <a:pt x="91383" y="6093"/>
                    <a:pt x="110494" y="6093"/>
                  </a:cubicBezTo>
                  <a:cubicBezTo>
                    <a:pt x="111859" y="6093"/>
                    <a:pt x="118412" y="6093"/>
                    <a:pt x="124145" y="9644"/>
                  </a:cubicBezTo>
                  <a:cubicBezTo>
                    <a:pt x="116501" y="11009"/>
                    <a:pt x="111040" y="17837"/>
                    <a:pt x="111040" y="24392"/>
                  </a:cubicBezTo>
                  <a:cubicBezTo>
                    <a:pt x="111040" y="28762"/>
                    <a:pt x="114043" y="33951"/>
                    <a:pt x="121415" y="33951"/>
                  </a:cubicBezTo>
                  <a:cubicBezTo>
                    <a:pt x="127421" y="33951"/>
                    <a:pt x="136158" y="29035"/>
                    <a:pt x="136158" y="18110"/>
                  </a:cubicBezTo>
                  <a:cubicBezTo>
                    <a:pt x="136158" y="3908"/>
                    <a:pt x="120050" y="85"/>
                    <a:pt x="110767" y="85"/>
                  </a:cubicBezTo>
                  <a:cubicBezTo>
                    <a:pt x="94932" y="85"/>
                    <a:pt x="85377" y="14560"/>
                    <a:pt x="82101" y="20841"/>
                  </a:cubicBezTo>
                  <a:cubicBezTo>
                    <a:pt x="75275" y="2816"/>
                    <a:pt x="60532" y="85"/>
                    <a:pt x="52615" y="85"/>
                  </a:cubicBezTo>
                  <a:cubicBezTo>
                    <a:pt x="24221" y="85"/>
                    <a:pt x="8659" y="35316"/>
                    <a:pt x="8659" y="42144"/>
                  </a:cubicBezTo>
                  <a:cubicBezTo>
                    <a:pt x="8659" y="44875"/>
                    <a:pt x="11390" y="44875"/>
                    <a:pt x="11936" y="44875"/>
                  </a:cubicBezTo>
                  <a:cubicBezTo>
                    <a:pt x="14120" y="44875"/>
                    <a:pt x="14939" y="44329"/>
                    <a:pt x="15485" y="41871"/>
                  </a:cubicBezTo>
                  <a:cubicBezTo>
                    <a:pt x="24767" y="12921"/>
                    <a:pt x="42786" y="6093"/>
                    <a:pt x="52069" y="6093"/>
                  </a:cubicBezTo>
                  <a:cubicBezTo>
                    <a:pt x="57256" y="6093"/>
                    <a:pt x="66812" y="8551"/>
                    <a:pt x="66812" y="24392"/>
                  </a:cubicBezTo>
                  <a:cubicBezTo>
                    <a:pt x="66812" y="32858"/>
                    <a:pt x="62171" y="51157"/>
                    <a:pt x="52069" y="89393"/>
                  </a:cubicBezTo>
                  <a:cubicBezTo>
                    <a:pt x="47701" y="106326"/>
                    <a:pt x="38145" y="117797"/>
                    <a:pt x="26132" y="117797"/>
                  </a:cubicBezTo>
                  <a:cubicBezTo>
                    <a:pt x="24494" y="117797"/>
                    <a:pt x="18215" y="117797"/>
                    <a:pt x="12482" y="114247"/>
                  </a:cubicBezTo>
                  <a:cubicBezTo>
                    <a:pt x="19307" y="112881"/>
                    <a:pt x="25313" y="107146"/>
                    <a:pt x="25313" y="99498"/>
                  </a:cubicBezTo>
                  <a:cubicBezTo>
                    <a:pt x="25313" y="92124"/>
                    <a:pt x="19307" y="89939"/>
                    <a:pt x="15212" y="89939"/>
                  </a:cubicBezTo>
                  <a:cubicBezTo>
                    <a:pt x="7021" y="89939"/>
                    <a:pt x="196" y="97040"/>
                    <a:pt x="196" y="105780"/>
                  </a:cubicBezTo>
                  <a:cubicBezTo>
                    <a:pt x="196" y="118343"/>
                    <a:pt x="13847" y="123806"/>
                    <a:pt x="25859" y="123806"/>
                  </a:cubicBezTo>
                  <a:cubicBezTo>
                    <a:pt x="43878" y="123806"/>
                    <a:pt x="53707" y="104688"/>
                    <a:pt x="54526" y="103049"/>
                  </a:cubicBezTo>
                  <a:cubicBezTo>
                    <a:pt x="57802" y="113154"/>
                    <a:pt x="67631" y="123806"/>
                    <a:pt x="84012" y="123806"/>
                  </a:cubicBezTo>
                  <a:cubicBezTo>
                    <a:pt x="112132" y="123806"/>
                    <a:pt x="127694" y="88574"/>
                    <a:pt x="127694" y="81746"/>
                  </a:cubicBezTo>
                  <a:cubicBezTo>
                    <a:pt x="127694" y="79015"/>
                    <a:pt x="125237" y="79015"/>
                    <a:pt x="124418" y="79015"/>
                  </a:cubicBezTo>
                  <a:cubicBezTo>
                    <a:pt x="121961" y="79015"/>
                    <a:pt x="121415" y="80107"/>
                    <a:pt x="120869" y="82019"/>
                  </a:cubicBezTo>
                  <a:cubicBezTo>
                    <a:pt x="111859" y="111242"/>
                    <a:pt x="93294" y="117797"/>
                    <a:pt x="84558" y="117797"/>
                  </a:cubicBezTo>
                  <a:cubicBezTo>
                    <a:pt x="73910" y="117797"/>
                    <a:pt x="69542" y="109057"/>
                    <a:pt x="69542" y="99772"/>
                  </a:cubicBezTo>
                  <a:cubicBezTo>
                    <a:pt x="69542" y="93763"/>
                    <a:pt x="71180" y="87755"/>
                    <a:pt x="74183" y="75737"/>
                  </a:cubicBezTo>
                  <a:lnTo>
                    <a:pt x="83466" y="38321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41E5BC79-80FF-6C7C-1F17-FBB50FDAA19F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5835316" y="6927428"/>
              <a:ext cx="141230" cy="132679"/>
            </a:xfrm>
            <a:custGeom>
              <a:avLst/>
              <a:gdLst>
                <a:gd name="csX0" fmla="*/ 75499 w 141230"/>
                <a:gd name="csY0" fmla="*/ 9448 h 132679"/>
                <a:gd name="csX1" fmla="*/ 133788 w 141230"/>
                <a:gd name="csY1" fmla="*/ 9448 h 132679"/>
                <a:gd name="csX2" fmla="*/ 141433 w 141230"/>
                <a:gd name="csY2" fmla="*/ 4860 h 132679"/>
                <a:gd name="csX3" fmla="*/ 133788 w 141230"/>
                <a:gd name="csY3" fmla="*/ 81 h 132679"/>
                <a:gd name="csX4" fmla="*/ 7846 w 141230"/>
                <a:gd name="csY4" fmla="*/ 81 h 132679"/>
                <a:gd name="csX5" fmla="*/ 202 w 141230"/>
                <a:gd name="csY5" fmla="*/ 4669 h 132679"/>
                <a:gd name="csX6" fmla="*/ 7846 w 141230"/>
                <a:gd name="csY6" fmla="*/ 9448 h 132679"/>
                <a:gd name="csX7" fmla="*/ 66135 w 141230"/>
                <a:gd name="csY7" fmla="*/ 9448 h 132679"/>
                <a:gd name="csX8" fmla="*/ 66135 w 141230"/>
                <a:gd name="csY8" fmla="*/ 125304 h 132679"/>
                <a:gd name="csX9" fmla="*/ 70913 w 141230"/>
                <a:gd name="csY9" fmla="*/ 132760 h 132679"/>
                <a:gd name="csX10" fmla="*/ 75499 w 141230"/>
                <a:gd name="csY10" fmla="*/ 125304 h 132679"/>
                <a:gd name="csX11" fmla="*/ 75499 w 141230"/>
                <a:gd name="csY11" fmla="*/ 9448 h 1326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41230" h="132679">
                  <a:moveTo>
                    <a:pt x="75499" y="9448"/>
                  </a:moveTo>
                  <a:lnTo>
                    <a:pt x="133788" y="9448"/>
                  </a:lnTo>
                  <a:cubicBezTo>
                    <a:pt x="136846" y="9448"/>
                    <a:pt x="141433" y="9448"/>
                    <a:pt x="141433" y="4860"/>
                  </a:cubicBezTo>
                  <a:cubicBezTo>
                    <a:pt x="141433" y="81"/>
                    <a:pt x="137037" y="81"/>
                    <a:pt x="133788" y="81"/>
                  </a:cubicBezTo>
                  <a:lnTo>
                    <a:pt x="7846" y="81"/>
                  </a:lnTo>
                  <a:cubicBezTo>
                    <a:pt x="4980" y="81"/>
                    <a:pt x="202" y="81"/>
                    <a:pt x="202" y="4669"/>
                  </a:cubicBezTo>
                  <a:cubicBezTo>
                    <a:pt x="202" y="9448"/>
                    <a:pt x="4597" y="9448"/>
                    <a:pt x="7846" y="9448"/>
                  </a:cubicBezTo>
                  <a:lnTo>
                    <a:pt x="66135" y="9448"/>
                  </a:lnTo>
                  <a:lnTo>
                    <a:pt x="66135" y="125304"/>
                  </a:lnTo>
                  <a:cubicBezTo>
                    <a:pt x="66135" y="128363"/>
                    <a:pt x="66135" y="132760"/>
                    <a:pt x="70913" y="132760"/>
                  </a:cubicBezTo>
                  <a:cubicBezTo>
                    <a:pt x="75499" y="132760"/>
                    <a:pt x="75499" y="128171"/>
                    <a:pt x="75499" y="125304"/>
                  </a:cubicBezTo>
                  <a:lnTo>
                    <a:pt x="75499" y="9448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フリーフォーム: 図形 14">
              <a:extLst>
                <a:ext uri="{FF2B5EF4-FFF2-40B4-BE49-F238E27FC236}">
                  <a16:creationId xmlns:a16="http://schemas.microsoft.com/office/drawing/2014/main" id="{1C125888-BA9E-A379-AC08-4100F6C8BCDA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6014442" y="6977324"/>
              <a:ext cx="187288" cy="195550"/>
            </a:xfrm>
            <a:custGeom>
              <a:avLst/>
              <a:gdLst>
                <a:gd name="csX0" fmla="*/ 39523 w 187288"/>
                <a:gd name="csY0" fmla="*/ 164227 h 195550"/>
                <a:gd name="csX1" fmla="*/ 5942 w 187288"/>
                <a:gd name="csY1" fmla="*/ 187168 h 195550"/>
                <a:gd name="csX2" fmla="*/ 208 w 187288"/>
                <a:gd name="csY2" fmla="*/ 192631 h 195550"/>
                <a:gd name="csX3" fmla="*/ 3758 w 187288"/>
                <a:gd name="csY3" fmla="*/ 195635 h 195550"/>
                <a:gd name="csX4" fmla="*/ 27237 w 187288"/>
                <a:gd name="csY4" fmla="*/ 194815 h 195550"/>
                <a:gd name="csX5" fmla="*/ 54539 w 187288"/>
                <a:gd name="csY5" fmla="*/ 195635 h 195550"/>
                <a:gd name="csX6" fmla="*/ 59726 w 187288"/>
                <a:gd name="csY6" fmla="*/ 190446 h 195550"/>
                <a:gd name="csX7" fmla="*/ 55358 w 187288"/>
                <a:gd name="csY7" fmla="*/ 187168 h 195550"/>
                <a:gd name="csX8" fmla="*/ 42526 w 187288"/>
                <a:gd name="csY8" fmla="*/ 177609 h 195550"/>
                <a:gd name="csX9" fmla="*/ 46348 w 187288"/>
                <a:gd name="csY9" fmla="*/ 167504 h 195550"/>
                <a:gd name="csX10" fmla="*/ 67097 w 187288"/>
                <a:gd name="csY10" fmla="*/ 132545 h 195550"/>
                <a:gd name="csX11" fmla="*/ 135624 w 187288"/>
                <a:gd name="csY11" fmla="*/ 132545 h 195550"/>
                <a:gd name="csX12" fmla="*/ 139992 w 187288"/>
                <a:gd name="csY12" fmla="*/ 178155 h 195550"/>
                <a:gd name="csX13" fmla="*/ 120335 w 187288"/>
                <a:gd name="csY13" fmla="*/ 187168 h 195550"/>
                <a:gd name="csX14" fmla="*/ 113783 w 187288"/>
                <a:gd name="csY14" fmla="*/ 192631 h 195550"/>
                <a:gd name="csX15" fmla="*/ 117605 w 187288"/>
                <a:gd name="csY15" fmla="*/ 195635 h 195550"/>
                <a:gd name="csX16" fmla="*/ 151732 w 187288"/>
                <a:gd name="csY16" fmla="*/ 194815 h 195550"/>
                <a:gd name="csX17" fmla="*/ 182583 w 187288"/>
                <a:gd name="csY17" fmla="*/ 195635 h 195550"/>
                <a:gd name="csX18" fmla="*/ 187497 w 187288"/>
                <a:gd name="csY18" fmla="*/ 190172 h 195550"/>
                <a:gd name="csX19" fmla="*/ 181218 w 187288"/>
                <a:gd name="csY19" fmla="*/ 187168 h 195550"/>
                <a:gd name="csX20" fmla="*/ 163472 w 187288"/>
                <a:gd name="csY20" fmla="*/ 177336 h 195550"/>
                <a:gd name="csX21" fmla="*/ 146818 w 187288"/>
                <a:gd name="csY21" fmla="*/ 6639 h 195550"/>
                <a:gd name="csX22" fmla="*/ 141630 w 187288"/>
                <a:gd name="csY22" fmla="*/ 85 h 195550"/>
                <a:gd name="csX23" fmla="*/ 134532 w 187288"/>
                <a:gd name="csY23" fmla="*/ 4728 h 195550"/>
                <a:gd name="csX24" fmla="*/ 39523 w 187288"/>
                <a:gd name="csY24" fmla="*/ 164227 h 195550"/>
                <a:gd name="csX25" fmla="*/ 72285 w 187288"/>
                <a:gd name="csY25" fmla="*/ 124079 h 195550"/>
                <a:gd name="csX26" fmla="*/ 126069 w 187288"/>
                <a:gd name="csY26" fmla="*/ 33951 h 195550"/>
                <a:gd name="csX27" fmla="*/ 134805 w 187288"/>
                <a:gd name="csY27" fmla="*/ 124079 h 195550"/>
                <a:gd name="csX28" fmla="*/ 72285 w 187288"/>
                <a:gd name="csY28" fmla="*/ 124079 h 1955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87288" h="195550">
                  <a:moveTo>
                    <a:pt x="39523" y="164227"/>
                  </a:moveTo>
                  <a:cubicBezTo>
                    <a:pt x="28602" y="182525"/>
                    <a:pt x="17954" y="186349"/>
                    <a:pt x="5942" y="187168"/>
                  </a:cubicBezTo>
                  <a:cubicBezTo>
                    <a:pt x="2666" y="187441"/>
                    <a:pt x="208" y="187441"/>
                    <a:pt x="208" y="192631"/>
                  </a:cubicBezTo>
                  <a:cubicBezTo>
                    <a:pt x="208" y="194269"/>
                    <a:pt x="1574" y="195635"/>
                    <a:pt x="3758" y="195635"/>
                  </a:cubicBezTo>
                  <a:cubicBezTo>
                    <a:pt x="11129" y="195635"/>
                    <a:pt x="19593" y="194815"/>
                    <a:pt x="27237" y="194815"/>
                  </a:cubicBezTo>
                  <a:cubicBezTo>
                    <a:pt x="36247" y="194815"/>
                    <a:pt x="45802" y="195635"/>
                    <a:pt x="54539" y="195635"/>
                  </a:cubicBezTo>
                  <a:cubicBezTo>
                    <a:pt x="56177" y="195635"/>
                    <a:pt x="59726" y="195635"/>
                    <a:pt x="59726" y="190446"/>
                  </a:cubicBezTo>
                  <a:cubicBezTo>
                    <a:pt x="59726" y="187441"/>
                    <a:pt x="57269" y="187168"/>
                    <a:pt x="55358" y="187168"/>
                  </a:cubicBezTo>
                  <a:cubicBezTo>
                    <a:pt x="49078" y="186622"/>
                    <a:pt x="42526" y="184437"/>
                    <a:pt x="42526" y="177609"/>
                  </a:cubicBezTo>
                  <a:cubicBezTo>
                    <a:pt x="42526" y="174332"/>
                    <a:pt x="44164" y="171328"/>
                    <a:pt x="46348" y="167504"/>
                  </a:cubicBezTo>
                  <a:lnTo>
                    <a:pt x="67097" y="132545"/>
                  </a:lnTo>
                  <a:lnTo>
                    <a:pt x="135624" y="132545"/>
                  </a:lnTo>
                  <a:cubicBezTo>
                    <a:pt x="136170" y="138281"/>
                    <a:pt x="139992" y="175424"/>
                    <a:pt x="139992" y="178155"/>
                  </a:cubicBezTo>
                  <a:cubicBezTo>
                    <a:pt x="139992" y="186349"/>
                    <a:pt x="125796" y="187168"/>
                    <a:pt x="120335" y="187168"/>
                  </a:cubicBezTo>
                  <a:cubicBezTo>
                    <a:pt x="116513" y="187168"/>
                    <a:pt x="113783" y="187168"/>
                    <a:pt x="113783" y="192631"/>
                  </a:cubicBezTo>
                  <a:cubicBezTo>
                    <a:pt x="113783" y="195635"/>
                    <a:pt x="117059" y="195635"/>
                    <a:pt x="117605" y="195635"/>
                  </a:cubicBezTo>
                  <a:cubicBezTo>
                    <a:pt x="128799" y="195635"/>
                    <a:pt x="140538" y="194815"/>
                    <a:pt x="151732" y="194815"/>
                  </a:cubicBezTo>
                  <a:cubicBezTo>
                    <a:pt x="158557" y="194815"/>
                    <a:pt x="175757" y="195635"/>
                    <a:pt x="182583" y="195635"/>
                  </a:cubicBezTo>
                  <a:cubicBezTo>
                    <a:pt x="184221" y="195635"/>
                    <a:pt x="187497" y="195635"/>
                    <a:pt x="187497" y="190172"/>
                  </a:cubicBezTo>
                  <a:cubicBezTo>
                    <a:pt x="187497" y="187168"/>
                    <a:pt x="184767" y="187168"/>
                    <a:pt x="181218" y="187168"/>
                  </a:cubicBezTo>
                  <a:cubicBezTo>
                    <a:pt x="164291" y="187168"/>
                    <a:pt x="164291" y="185256"/>
                    <a:pt x="163472" y="177336"/>
                  </a:cubicBezTo>
                  <a:lnTo>
                    <a:pt x="146818" y="6639"/>
                  </a:lnTo>
                  <a:cubicBezTo>
                    <a:pt x="146272" y="1177"/>
                    <a:pt x="146272" y="85"/>
                    <a:pt x="141630" y="85"/>
                  </a:cubicBezTo>
                  <a:cubicBezTo>
                    <a:pt x="137262" y="85"/>
                    <a:pt x="136170" y="1996"/>
                    <a:pt x="134532" y="4728"/>
                  </a:cubicBezTo>
                  <a:lnTo>
                    <a:pt x="39523" y="164227"/>
                  </a:lnTo>
                  <a:close/>
                  <a:moveTo>
                    <a:pt x="72285" y="124079"/>
                  </a:moveTo>
                  <a:lnTo>
                    <a:pt x="126069" y="33951"/>
                  </a:lnTo>
                  <a:lnTo>
                    <a:pt x="134805" y="124079"/>
                  </a:lnTo>
                  <a:lnTo>
                    <a:pt x="72285" y="124079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619486BE-0B20-A685-C59D-10C3DE217D8B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6217566" y="7052158"/>
              <a:ext cx="135961" cy="123720"/>
            </a:xfrm>
            <a:custGeom>
              <a:avLst/>
              <a:gdLst>
                <a:gd name="csX0" fmla="*/ 83486 w 135961"/>
                <a:gd name="csY0" fmla="*/ 38321 h 123720"/>
                <a:gd name="csX1" fmla="*/ 110514 w 135961"/>
                <a:gd name="csY1" fmla="*/ 6093 h 123720"/>
                <a:gd name="csX2" fmla="*/ 124165 w 135961"/>
                <a:gd name="csY2" fmla="*/ 9644 h 123720"/>
                <a:gd name="csX3" fmla="*/ 111060 w 135961"/>
                <a:gd name="csY3" fmla="*/ 24392 h 123720"/>
                <a:gd name="csX4" fmla="*/ 121435 w 135961"/>
                <a:gd name="csY4" fmla="*/ 33951 h 123720"/>
                <a:gd name="csX5" fmla="*/ 136178 w 135961"/>
                <a:gd name="csY5" fmla="*/ 18110 h 123720"/>
                <a:gd name="csX6" fmla="*/ 110787 w 135961"/>
                <a:gd name="csY6" fmla="*/ 85 h 123720"/>
                <a:gd name="csX7" fmla="*/ 82121 w 135961"/>
                <a:gd name="csY7" fmla="*/ 20841 h 123720"/>
                <a:gd name="csX8" fmla="*/ 52635 w 135961"/>
                <a:gd name="csY8" fmla="*/ 85 h 123720"/>
                <a:gd name="csX9" fmla="*/ 8679 w 135961"/>
                <a:gd name="csY9" fmla="*/ 42144 h 123720"/>
                <a:gd name="csX10" fmla="*/ 11956 w 135961"/>
                <a:gd name="csY10" fmla="*/ 44875 h 123720"/>
                <a:gd name="csX11" fmla="*/ 15505 w 135961"/>
                <a:gd name="csY11" fmla="*/ 41871 h 123720"/>
                <a:gd name="csX12" fmla="*/ 52089 w 135961"/>
                <a:gd name="csY12" fmla="*/ 6093 h 123720"/>
                <a:gd name="csX13" fmla="*/ 66832 w 135961"/>
                <a:gd name="csY13" fmla="*/ 24392 h 123720"/>
                <a:gd name="csX14" fmla="*/ 52089 w 135961"/>
                <a:gd name="csY14" fmla="*/ 89393 h 123720"/>
                <a:gd name="csX15" fmla="*/ 26152 w 135961"/>
                <a:gd name="csY15" fmla="*/ 117797 h 123720"/>
                <a:gd name="csX16" fmla="*/ 12502 w 135961"/>
                <a:gd name="csY16" fmla="*/ 114247 h 123720"/>
                <a:gd name="csX17" fmla="*/ 25333 w 135961"/>
                <a:gd name="csY17" fmla="*/ 99498 h 123720"/>
                <a:gd name="csX18" fmla="*/ 15232 w 135961"/>
                <a:gd name="csY18" fmla="*/ 89939 h 123720"/>
                <a:gd name="csX19" fmla="*/ 216 w 135961"/>
                <a:gd name="csY19" fmla="*/ 105780 h 123720"/>
                <a:gd name="csX20" fmla="*/ 25879 w 135961"/>
                <a:gd name="csY20" fmla="*/ 123806 h 123720"/>
                <a:gd name="csX21" fmla="*/ 54546 w 135961"/>
                <a:gd name="csY21" fmla="*/ 103049 h 123720"/>
                <a:gd name="csX22" fmla="*/ 84032 w 135961"/>
                <a:gd name="csY22" fmla="*/ 123806 h 123720"/>
                <a:gd name="csX23" fmla="*/ 127714 w 135961"/>
                <a:gd name="csY23" fmla="*/ 81746 h 123720"/>
                <a:gd name="csX24" fmla="*/ 124438 w 135961"/>
                <a:gd name="csY24" fmla="*/ 79015 h 123720"/>
                <a:gd name="csX25" fmla="*/ 120889 w 135961"/>
                <a:gd name="csY25" fmla="*/ 82019 h 123720"/>
                <a:gd name="csX26" fmla="*/ 84578 w 135961"/>
                <a:gd name="csY26" fmla="*/ 117797 h 123720"/>
                <a:gd name="csX27" fmla="*/ 69562 w 135961"/>
                <a:gd name="csY27" fmla="*/ 99772 h 123720"/>
                <a:gd name="csX28" fmla="*/ 74203 w 135961"/>
                <a:gd name="csY28" fmla="*/ 75737 h 123720"/>
                <a:gd name="csX29" fmla="*/ 83486 w 135961"/>
                <a:gd name="csY29" fmla="*/ 38321 h 1237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35961" h="123720">
                  <a:moveTo>
                    <a:pt x="83486" y="38321"/>
                  </a:moveTo>
                  <a:cubicBezTo>
                    <a:pt x="85124" y="31220"/>
                    <a:pt x="91403" y="6093"/>
                    <a:pt x="110514" y="6093"/>
                  </a:cubicBezTo>
                  <a:cubicBezTo>
                    <a:pt x="111879" y="6093"/>
                    <a:pt x="118432" y="6093"/>
                    <a:pt x="124165" y="9644"/>
                  </a:cubicBezTo>
                  <a:cubicBezTo>
                    <a:pt x="116520" y="11009"/>
                    <a:pt x="111060" y="17837"/>
                    <a:pt x="111060" y="24392"/>
                  </a:cubicBezTo>
                  <a:cubicBezTo>
                    <a:pt x="111060" y="28762"/>
                    <a:pt x="114063" y="33951"/>
                    <a:pt x="121435" y="33951"/>
                  </a:cubicBezTo>
                  <a:cubicBezTo>
                    <a:pt x="127441" y="33951"/>
                    <a:pt x="136178" y="29035"/>
                    <a:pt x="136178" y="18110"/>
                  </a:cubicBezTo>
                  <a:cubicBezTo>
                    <a:pt x="136178" y="3908"/>
                    <a:pt x="120070" y="85"/>
                    <a:pt x="110787" y="85"/>
                  </a:cubicBezTo>
                  <a:cubicBezTo>
                    <a:pt x="94952" y="85"/>
                    <a:pt x="85397" y="14560"/>
                    <a:pt x="82121" y="20841"/>
                  </a:cubicBezTo>
                  <a:cubicBezTo>
                    <a:pt x="75295" y="2816"/>
                    <a:pt x="60552" y="85"/>
                    <a:pt x="52635" y="85"/>
                  </a:cubicBezTo>
                  <a:cubicBezTo>
                    <a:pt x="24241" y="85"/>
                    <a:pt x="8679" y="35316"/>
                    <a:pt x="8679" y="42144"/>
                  </a:cubicBezTo>
                  <a:cubicBezTo>
                    <a:pt x="8679" y="44875"/>
                    <a:pt x="11410" y="44875"/>
                    <a:pt x="11956" y="44875"/>
                  </a:cubicBezTo>
                  <a:cubicBezTo>
                    <a:pt x="14140" y="44875"/>
                    <a:pt x="14959" y="44329"/>
                    <a:pt x="15505" y="41871"/>
                  </a:cubicBezTo>
                  <a:cubicBezTo>
                    <a:pt x="24787" y="12921"/>
                    <a:pt x="42806" y="6093"/>
                    <a:pt x="52089" y="6093"/>
                  </a:cubicBezTo>
                  <a:cubicBezTo>
                    <a:pt x="57276" y="6093"/>
                    <a:pt x="66832" y="8551"/>
                    <a:pt x="66832" y="24392"/>
                  </a:cubicBezTo>
                  <a:cubicBezTo>
                    <a:pt x="66832" y="32858"/>
                    <a:pt x="62190" y="51157"/>
                    <a:pt x="52089" y="89393"/>
                  </a:cubicBezTo>
                  <a:cubicBezTo>
                    <a:pt x="47721" y="106326"/>
                    <a:pt x="38165" y="117797"/>
                    <a:pt x="26152" y="117797"/>
                  </a:cubicBezTo>
                  <a:cubicBezTo>
                    <a:pt x="24514" y="117797"/>
                    <a:pt x="18235" y="117797"/>
                    <a:pt x="12502" y="114247"/>
                  </a:cubicBezTo>
                  <a:cubicBezTo>
                    <a:pt x="19327" y="112881"/>
                    <a:pt x="25333" y="107146"/>
                    <a:pt x="25333" y="99498"/>
                  </a:cubicBezTo>
                  <a:cubicBezTo>
                    <a:pt x="25333" y="92124"/>
                    <a:pt x="19327" y="89939"/>
                    <a:pt x="15232" y="89939"/>
                  </a:cubicBezTo>
                  <a:cubicBezTo>
                    <a:pt x="7041" y="89939"/>
                    <a:pt x="216" y="97040"/>
                    <a:pt x="216" y="105780"/>
                  </a:cubicBezTo>
                  <a:cubicBezTo>
                    <a:pt x="216" y="118343"/>
                    <a:pt x="13867" y="123806"/>
                    <a:pt x="25879" y="123806"/>
                  </a:cubicBezTo>
                  <a:cubicBezTo>
                    <a:pt x="43898" y="123806"/>
                    <a:pt x="53727" y="104688"/>
                    <a:pt x="54546" y="103049"/>
                  </a:cubicBezTo>
                  <a:cubicBezTo>
                    <a:pt x="57822" y="113154"/>
                    <a:pt x="67651" y="123806"/>
                    <a:pt x="84032" y="123806"/>
                  </a:cubicBezTo>
                  <a:cubicBezTo>
                    <a:pt x="112152" y="123806"/>
                    <a:pt x="127714" y="88574"/>
                    <a:pt x="127714" y="81746"/>
                  </a:cubicBezTo>
                  <a:cubicBezTo>
                    <a:pt x="127714" y="79015"/>
                    <a:pt x="125257" y="79015"/>
                    <a:pt x="124438" y="79015"/>
                  </a:cubicBezTo>
                  <a:cubicBezTo>
                    <a:pt x="121981" y="79015"/>
                    <a:pt x="121435" y="80107"/>
                    <a:pt x="120889" y="82019"/>
                  </a:cubicBezTo>
                  <a:cubicBezTo>
                    <a:pt x="111879" y="111242"/>
                    <a:pt x="93314" y="117797"/>
                    <a:pt x="84578" y="117797"/>
                  </a:cubicBezTo>
                  <a:cubicBezTo>
                    <a:pt x="73930" y="117797"/>
                    <a:pt x="69562" y="109057"/>
                    <a:pt x="69562" y="99772"/>
                  </a:cubicBezTo>
                  <a:cubicBezTo>
                    <a:pt x="69562" y="93763"/>
                    <a:pt x="71200" y="87755"/>
                    <a:pt x="74203" y="75737"/>
                  </a:cubicBezTo>
                  <a:lnTo>
                    <a:pt x="83486" y="38321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フリーフォーム: 図形 16">
              <a:extLst>
                <a:ext uri="{FF2B5EF4-FFF2-40B4-BE49-F238E27FC236}">
                  <a16:creationId xmlns:a16="http://schemas.microsoft.com/office/drawing/2014/main" id="{3820C955-5E1C-B603-583C-CD886198C05F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6441642" y="7013648"/>
              <a:ext cx="181555" cy="181894"/>
            </a:xfrm>
            <a:custGeom>
              <a:avLst/>
              <a:gdLst>
                <a:gd name="csX0" fmla="*/ 96598 w 181555"/>
                <a:gd name="csY0" fmla="*/ 96494 h 181894"/>
                <a:gd name="csX1" fmla="*/ 172770 w 181555"/>
                <a:gd name="csY1" fmla="*/ 96494 h 181894"/>
                <a:gd name="csX2" fmla="*/ 181779 w 181555"/>
                <a:gd name="csY2" fmla="*/ 91032 h 181894"/>
                <a:gd name="csX3" fmla="*/ 172770 w 181555"/>
                <a:gd name="csY3" fmla="*/ 85570 h 181894"/>
                <a:gd name="csX4" fmla="*/ 96598 w 181555"/>
                <a:gd name="csY4" fmla="*/ 85570 h 181894"/>
                <a:gd name="csX5" fmla="*/ 96598 w 181555"/>
                <a:gd name="csY5" fmla="*/ 9097 h 181894"/>
                <a:gd name="csX6" fmla="*/ 91138 w 181555"/>
                <a:gd name="csY6" fmla="*/ 85 h 181894"/>
                <a:gd name="csX7" fmla="*/ 85678 w 181555"/>
                <a:gd name="csY7" fmla="*/ 9097 h 181894"/>
                <a:gd name="csX8" fmla="*/ 85678 w 181555"/>
                <a:gd name="csY8" fmla="*/ 85570 h 181894"/>
                <a:gd name="csX9" fmla="*/ 9233 w 181555"/>
                <a:gd name="csY9" fmla="*/ 85570 h 181894"/>
                <a:gd name="csX10" fmla="*/ 224 w 181555"/>
                <a:gd name="csY10" fmla="*/ 91032 h 181894"/>
                <a:gd name="csX11" fmla="*/ 9233 w 181555"/>
                <a:gd name="csY11" fmla="*/ 96494 h 181894"/>
                <a:gd name="csX12" fmla="*/ 85678 w 181555"/>
                <a:gd name="csY12" fmla="*/ 96494 h 181894"/>
                <a:gd name="csX13" fmla="*/ 85678 w 181555"/>
                <a:gd name="csY13" fmla="*/ 172966 h 181894"/>
                <a:gd name="csX14" fmla="*/ 91138 w 181555"/>
                <a:gd name="csY14" fmla="*/ 181979 h 181894"/>
                <a:gd name="csX15" fmla="*/ 96598 w 181555"/>
                <a:gd name="csY15" fmla="*/ 172966 h 181894"/>
                <a:gd name="csX16" fmla="*/ 96598 w 181555"/>
                <a:gd name="csY16" fmla="*/ 96494 h 1818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81555" h="181894">
                  <a:moveTo>
                    <a:pt x="96598" y="96494"/>
                  </a:moveTo>
                  <a:lnTo>
                    <a:pt x="172770" y="96494"/>
                  </a:lnTo>
                  <a:cubicBezTo>
                    <a:pt x="176592" y="96494"/>
                    <a:pt x="181779" y="96494"/>
                    <a:pt x="181779" y="91032"/>
                  </a:cubicBezTo>
                  <a:cubicBezTo>
                    <a:pt x="181779" y="85570"/>
                    <a:pt x="176592" y="85570"/>
                    <a:pt x="172770" y="85570"/>
                  </a:cubicBezTo>
                  <a:lnTo>
                    <a:pt x="96598" y="85570"/>
                  </a:lnTo>
                  <a:lnTo>
                    <a:pt x="96598" y="9097"/>
                  </a:lnTo>
                  <a:cubicBezTo>
                    <a:pt x="96598" y="5274"/>
                    <a:pt x="96598" y="85"/>
                    <a:pt x="91138" y="85"/>
                  </a:cubicBezTo>
                  <a:cubicBezTo>
                    <a:pt x="85678" y="85"/>
                    <a:pt x="85678" y="5274"/>
                    <a:pt x="85678" y="9097"/>
                  </a:cubicBezTo>
                  <a:lnTo>
                    <a:pt x="85678" y="85570"/>
                  </a:lnTo>
                  <a:lnTo>
                    <a:pt x="9233" y="85570"/>
                  </a:lnTo>
                  <a:cubicBezTo>
                    <a:pt x="5411" y="85570"/>
                    <a:pt x="224" y="85570"/>
                    <a:pt x="224" y="91032"/>
                  </a:cubicBezTo>
                  <a:cubicBezTo>
                    <a:pt x="224" y="96494"/>
                    <a:pt x="5411" y="96494"/>
                    <a:pt x="9233" y="96494"/>
                  </a:cubicBezTo>
                  <a:lnTo>
                    <a:pt x="85678" y="96494"/>
                  </a:lnTo>
                  <a:lnTo>
                    <a:pt x="85678" y="172966"/>
                  </a:lnTo>
                  <a:cubicBezTo>
                    <a:pt x="85678" y="176790"/>
                    <a:pt x="85678" y="181979"/>
                    <a:pt x="91138" y="181979"/>
                  </a:cubicBezTo>
                  <a:cubicBezTo>
                    <a:pt x="96598" y="181979"/>
                    <a:pt x="96598" y="176790"/>
                    <a:pt x="96598" y="172966"/>
                  </a:cubicBezTo>
                  <a:lnTo>
                    <a:pt x="96598" y="96494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74624A1A-35DA-FEF4-4F34-8F6ADC17479B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6712199" y="6983333"/>
              <a:ext cx="100469" cy="192545"/>
            </a:xfrm>
            <a:custGeom>
              <a:avLst/>
              <a:gdLst>
                <a:gd name="csX0" fmla="*/ 52653 w 100469"/>
                <a:gd name="csY0" fmla="*/ 3089 h 192545"/>
                <a:gd name="csX1" fmla="*/ 49104 w 100469"/>
                <a:gd name="csY1" fmla="*/ 85 h 192545"/>
                <a:gd name="csX2" fmla="*/ 15796 w 100469"/>
                <a:gd name="csY2" fmla="*/ 2816 h 192545"/>
                <a:gd name="csX3" fmla="*/ 10608 w 100469"/>
                <a:gd name="csY3" fmla="*/ 8278 h 192545"/>
                <a:gd name="csX4" fmla="*/ 17161 w 100469"/>
                <a:gd name="csY4" fmla="*/ 11555 h 192545"/>
                <a:gd name="csX5" fmla="*/ 30812 w 100469"/>
                <a:gd name="csY5" fmla="*/ 16198 h 192545"/>
                <a:gd name="csX6" fmla="*/ 26989 w 100469"/>
                <a:gd name="csY6" fmla="*/ 33132 h 192545"/>
                <a:gd name="csX7" fmla="*/ 4602 w 100469"/>
                <a:gd name="csY7" fmla="*/ 122167 h 192545"/>
                <a:gd name="csX8" fmla="*/ 234 w 100469"/>
                <a:gd name="csY8" fmla="*/ 149752 h 192545"/>
                <a:gd name="csX9" fmla="*/ 34907 w 100469"/>
                <a:gd name="csY9" fmla="*/ 192631 h 192545"/>
                <a:gd name="csX10" fmla="*/ 100703 w 100469"/>
                <a:gd name="csY10" fmla="*/ 112608 h 192545"/>
                <a:gd name="csX11" fmla="*/ 64392 w 100469"/>
                <a:gd name="csY11" fmla="*/ 68910 h 192545"/>
                <a:gd name="csX12" fmla="*/ 32450 w 100469"/>
                <a:gd name="csY12" fmla="*/ 85296 h 192545"/>
                <a:gd name="csX13" fmla="*/ 52653 w 100469"/>
                <a:gd name="csY13" fmla="*/ 3089 h 192545"/>
                <a:gd name="csX14" fmla="*/ 26989 w 100469"/>
                <a:gd name="csY14" fmla="*/ 106326 h 192545"/>
                <a:gd name="csX15" fmla="*/ 31085 w 100469"/>
                <a:gd name="csY15" fmla="*/ 96767 h 192545"/>
                <a:gd name="csX16" fmla="*/ 63846 w 100469"/>
                <a:gd name="csY16" fmla="*/ 74918 h 192545"/>
                <a:gd name="csX17" fmla="*/ 81046 w 100469"/>
                <a:gd name="csY17" fmla="*/ 100591 h 192545"/>
                <a:gd name="csX18" fmla="*/ 67123 w 100469"/>
                <a:gd name="csY18" fmla="*/ 158491 h 192545"/>
                <a:gd name="csX19" fmla="*/ 34907 w 100469"/>
                <a:gd name="csY19" fmla="*/ 186622 h 192545"/>
                <a:gd name="csX20" fmla="*/ 16615 w 100469"/>
                <a:gd name="csY20" fmla="*/ 159037 h 192545"/>
                <a:gd name="csX21" fmla="*/ 20983 w 100469"/>
                <a:gd name="csY21" fmla="*/ 131453 h 192545"/>
                <a:gd name="csX22" fmla="*/ 26989 w 100469"/>
                <a:gd name="csY22" fmla="*/ 106326 h 1925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</a:cxnLst>
              <a:rect l="l" t="t" r="r" b="b"/>
              <a:pathLst>
                <a:path w="100469" h="192545">
                  <a:moveTo>
                    <a:pt x="52653" y="3089"/>
                  </a:moveTo>
                  <a:cubicBezTo>
                    <a:pt x="52653" y="2816"/>
                    <a:pt x="52653" y="85"/>
                    <a:pt x="49104" y="85"/>
                  </a:cubicBezTo>
                  <a:cubicBezTo>
                    <a:pt x="42824" y="85"/>
                    <a:pt x="22894" y="2270"/>
                    <a:pt x="15796" y="2816"/>
                  </a:cubicBezTo>
                  <a:cubicBezTo>
                    <a:pt x="13612" y="3089"/>
                    <a:pt x="10608" y="3362"/>
                    <a:pt x="10608" y="8278"/>
                  </a:cubicBezTo>
                  <a:cubicBezTo>
                    <a:pt x="10608" y="11555"/>
                    <a:pt x="13066" y="11555"/>
                    <a:pt x="17161" y="11555"/>
                  </a:cubicBezTo>
                  <a:cubicBezTo>
                    <a:pt x="30265" y="11555"/>
                    <a:pt x="30812" y="13467"/>
                    <a:pt x="30812" y="16198"/>
                  </a:cubicBezTo>
                  <a:cubicBezTo>
                    <a:pt x="30812" y="18110"/>
                    <a:pt x="28354" y="27396"/>
                    <a:pt x="26989" y="33132"/>
                  </a:cubicBezTo>
                  <a:lnTo>
                    <a:pt x="4602" y="122167"/>
                  </a:lnTo>
                  <a:cubicBezTo>
                    <a:pt x="1326" y="135823"/>
                    <a:pt x="234" y="140193"/>
                    <a:pt x="234" y="149752"/>
                  </a:cubicBezTo>
                  <a:cubicBezTo>
                    <a:pt x="234" y="175697"/>
                    <a:pt x="14704" y="192631"/>
                    <a:pt x="34907" y="192631"/>
                  </a:cubicBezTo>
                  <a:cubicBezTo>
                    <a:pt x="67123" y="192631"/>
                    <a:pt x="100703" y="151936"/>
                    <a:pt x="100703" y="112608"/>
                  </a:cubicBezTo>
                  <a:cubicBezTo>
                    <a:pt x="100703" y="87754"/>
                    <a:pt x="86234" y="68910"/>
                    <a:pt x="64392" y="68910"/>
                  </a:cubicBezTo>
                  <a:cubicBezTo>
                    <a:pt x="51834" y="68910"/>
                    <a:pt x="40640" y="76830"/>
                    <a:pt x="32450" y="85296"/>
                  </a:cubicBezTo>
                  <a:lnTo>
                    <a:pt x="52653" y="3089"/>
                  </a:lnTo>
                  <a:close/>
                  <a:moveTo>
                    <a:pt x="26989" y="106326"/>
                  </a:moveTo>
                  <a:cubicBezTo>
                    <a:pt x="28627" y="100318"/>
                    <a:pt x="28627" y="99772"/>
                    <a:pt x="31085" y="96767"/>
                  </a:cubicBezTo>
                  <a:cubicBezTo>
                    <a:pt x="44462" y="79015"/>
                    <a:pt x="56748" y="74918"/>
                    <a:pt x="63846" y="74918"/>
                  </a:cubicBezTo>
                  <a:cubicBezTo>
                    <a:pt x="73675" y="74918"/>
                    <a:pt x="81046" y="83112"/>
                    <a:pt x="81046" y="100591"/>
                  </a:cubicBezTo>
                  <a:cubicBezTo>
                    <a:pt x="81046" y="116705"/>
                    <a:pt x="72037" y="148113"/>
                    <a:pt x="67123" y="158491"/>
                  </a:cubicBezTo>
                  <a:cubicBezTo>
                    <a:pt x="58113" y="176790"/>
                    <a:pt x="45554" y="186622"/>
                    <a:pt x="34907" y="186622"/>
                  </a:cubicBezTo>
                  <a:cubicBezTo>
                    <a:pt x="25624" y="186622"/>
                    <a:pt x="16615" y="179248"/>
                    <a:pt x="16615" y="159037"/>
                  </a:cubicBezTo>
                  <a:cubicBezTo>
                    <a:pt x="16615" y="153848"/>
                    <a:pt x="16615" y="148659"/>
                    <a:pt x="20983" y="131453"/>
                  </a:cubicBezTo>
                  <a:lnTo>
                    <a:pt x="26989" y="106326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AF34C62E-3D74-DAC7-1735-E22ED8E13ED2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6831252" y="6927428"/>
              <a:ext cx="141230" cy="132679"/>
            </a:xfrm>
            <a:custGeom>
              <a:avLst/>
              <a:gdLst>
                <a:gd name="csX0" fmla="*/ 75536 w 141230"/>
                <a:gd name="csY0" fmla="*/ 9448 h 132679"/>
                <a:gd name="csX1" fmla="*/ 133824 w 141230"/>
                <a:gd name="csY1" fmla="*/ 9448 h 132679"/>
                <a:gd name="csX2" fmla="*/ 141469 w 141230"/>
                <a:gd name="csY2" fmla="*/ 4860 h 132679"/>
                <a:gd name="csX3" fmla="*/ 133824 w 141230"/>
                <a:gd name="csY3" fmla="*/ 81 h 132679"/>
                <a:gd name="csX4" fmla="*/ 7883 w 141230"/>
                <a:gd name="csY4" fmla="*/ 81 h 132679"/>
                <a:gd name="csX5" fmla="*/ 238 w 141230"/>
                <a:gd name="csY5" fmla="*/ 4669 h 132679"/>
                <a:gd name="csX6" fmla="*/ 7883 w 141230"/>
                <a:gd name="csY6" fmla="*/ 9448 h 132679"/>
                <a:gd name="csX7" fmla="*/ 66171 w 141230"/>
                <a:gd name="csY7" fmla="*/ 9448 h 132679"/>
                <a:gd name="csX8" fmla="*/ 66171 w 141230"/>
                <a:gd name="csY8" fmla="*/ 125304 h 132679"/>
                <a:gd name="csX9" fmla="*/ 70949 w 141230"/>
                <a:gd name="csY9" fmla="*/ 132760 h 132679"/>
                <a:gd name="csX10" fmla="*/ 75536 w 141230"/>
                <a:gd name="csY10" fmla="*/ 125304 h 132679"/>
                <a:gd name="csX11" fmla="*/ 75536 w 141230"/>
                <a:gd name="csY11" fmla="*/ 9448 h 1326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141230" h="132679">
                  <a:moveTo>
                    <a:pt x="75536" y="9448"/>
                  </a:moveTo>
                  <a:lnTo>
                    <a:pt x="133824" y="9448"/>
                  </a:lnTo>
                  <a:cubicBezTo>
                    <a:pt x="136882" y="9448"/>
                    <a:pt x="141469" y="9448"/>
                    <a:pt x="141469" y="4860"/>
                  </a:cubicBezTo>
                  <a:cubicBezTo>
                    <a:pt x="141469" y="81"/>
                    <a:pt x="137073" y="81"/>
                    <a:pt x="133824" y="81"/>
                  </a:cubicBezTo>
                  <a:lnTo>
                    <a:pt x="7883" y="81"/>
                  </a:lnTo>
                  <a:cubicBezTo>
                    <a:pt x="5016" y="81"/>
                    <a:pt x="238" y="81"/>
                    <a:pt x="238" y="4669"/>
                  </a:cubicBezTo>
                  <a:cubicBezTo>
                    <a:pt x="238" y="9448"/>
                    <a:pt x="4634" y="9448"/>
                    <a:pt x="7883" y="9448"/>
                  </a:cubicBezTo>
                  <a:lnTo>
                    <a:pt x="66171" y="9448"/>
                  </a:lnTo>
                  <a:lnTo>
                    <a:pt x="66171" y="125304"/>
                  </a:lnTo>
                  <a:cubicBezTo>
                    <a:pt x="66171" y="128363"/>
                    <a:pt x="66171" y="132760"/>
                    <a:pt x="70949" y="132760"/>
                  </a:cubicBezTo>
                  <a:cubicBezTo>
                    <a:pt x="75536" y="132760"/>
                    <a:pt x="75536" y="128171"/>
                    <a:pt x="75536" y="125304"/>
                  </a:cubicBezTo>
                  <a:lnTo>
                    <a:pt x="75536" y="9448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0B9866BC-DDDA-A665-BD4D-4CABE0B83B84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7008740" y="7052158"/>
              <a:ext cx="135961" cy="123720"/>
            </a:xfrm>
            <a:custGeom>
              <a:avLst/>
              <a:gdLst>
                <a:gd name="csX0" fmla="*/ 83514 w 135961"/>
                <a:gd name="csY0" fmla="*/ 38321 h 123720"/>
                <a:gd name="csX1" fmla="*/ 110543 w 135961"/>
                <a:gd name="csY1" fmla="*/ 6093 h 123720"/>
                <a:gd name="csX2" fmla="*/ 124194 w 135961"/>
                <a:gd name="csY2" fmla="*/ 9644 h 123720"/>
                <a:gd name="csX3" fmla="*/ 111089 w 135961"/>
                <a:gd name="csY3" fmla="*/ 24392 h 123720"/>
                <a:gd name="csX4" fmla="*/ 121464 w 135961"/>
                <a:gd name="csY4" fmla="*/ 33951 h 123720"/>
                <a:gd name="csX5" fmla="*/ 136206 w 135961"/>
                <a:gd name="csY5" fmla="*/ 18110 h 123720"/>
                <a:gd name="csX6" fmla="*/ 110816 w 135961"/>
                <a:gd name="csY6" fmla="*/ 85 h 123720"/>
                <a:gd name="csX7" fmla="*/ 82149 w 135961"/>
                <a:gd name="csY7" fmla="*/ 20841 h 123720"/>
                <a:gd name="csX8" fmla="*/ 52664 w 135961"/>
                <a:gd name="csY8" fmla="*/ 85 h 123720"/>
                <a:gd name="csX9" fmla="*/ 8708 w 135961"/>
                <a:gd name="csY9" fmla="*/ 42144 h 123720"/>
                <a:gd name="csX10" fmla="*/ 11984 w 135961"/>
                <a:gd name="csY10" fmla="*/ 44875 h 123720"/>
                <a:gd name="csX11" fmla="*/ 15534 w 135961"/>
                <a:gd name="csY11" fmla="*/ 41871 h 123720"/>
                <a:gd name="csX12" fmla="*/ 52118 w 135961"/>
                <a:gd name="csY12" fmla="*/ 6093 h 123720"/>
                <a:gd name="csX13" fmla="*/ 66861 w 135961"/>
                <a:gd name="csY13" fmla="*/ 24392 h 123720"/>
                <a:gd name="csX14" fmla="*/ 52118 w 135961"/>
                <a:gd name="csY14" fmla="*/ 89393 h 123720"/>
                <a:gd name="csX15" fmla="*/ 26181 w 135961"/>
                <a:gd name="csY15" fmla="*/ 117797 h 123720"/>
                <a:gd name="csX16" fmla="*/ 12530 w 135961"/>
                <a:gd name="csY16" fmla="*/ 114247 h 123720"/>
                <a:gd name="csX17" fmla="*/ 25362 w 135961"/>
                <a:gd name="csY17" fmla="*/ 99498 h 123720"/>
                <a:gd name="csX18" fmla="*/ 15261 w 135961"/>
                <a:gd name="csY18" fmla="*/ 89939 h 123720"/>
                <a:gd name="csX19" fmla="*/ 245 w 135961"/>
                <a:gd name="csY19" fmla="*/ 105780 h 123720"/>
                <a:gd name="csX20" fmla="*/ 25908 w 135961"/>
                <a:gd name="csY20" fmla="*/ 123806 h 123720"/>
                <a:gd name="csX21" fmla="*/ 54575 w 135961"/>
                <a:gd name="csY21" fmla="*/ 103049 h 123720"/>
                <a:gd name="csX22" fmla="*/ 84060 w 135961"/>
                <a:gd name="csY22" fmla="*/ 123806 h 123720"/>
                <a:gd name="csX23" fmla="*/ 127743 w 135961"/>
                <a:gd name="csY23" fmla="*/ 81746 h 123720"/>
                <a:gd name="csX24" fmla="*/ 124467 w 135961"/>
                <a:gd name="csY24" fmla="*/ 79015 h 123720"/>
                <a:gd name="csX25" fmla="*/ 120918 w 135961"/>
                <a:gd name="csY25" fmla="*/ 82019 h 123720"/>
                <a:gd name="csX26" fmla="*/ 84607 w 135961"/>
                <a:gd name="csY26" fmla="*/ 117797 h 123720"/>
                <a:gd name="csX27" fmla="*/ 69591 w 135961"/>
                <a:gd name="csY27" fmla="*/ 99772 h 123720"/>
                <a:gd name="csX28" fmla="*/ 74232 w 135961"/>
                <a:gd name="csY28" fmla="*/ 75737 h 123720"/>
                <a:gd name="csX29" fmla="*/ 83514 w 135961"/>
                <a:gd name="csY29" fmla="*/ 38321 h 1237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35961" h="123720">
                  <a:moveTo>
                    <a:pt x="83514" y="38321"/>
                  </a:moveTo>
                  <a:cubicBezTo>
                    <a:pt x="85153" y="31220"/>
                    <a:pt x="91432" y="6093"/>
                    <a:pt x="110543" y="6093"/>
                  </a:cubicBezTo>
                  <a:cubicBezTo>
                    <a:pt x="111908" y="6093"/>
                    <a:pt x="118460" y="6093"/>
                    <a:pt x="124194" y="9644"/>
                  </a:cubicBezTo>
                  <a:cubicBezTo>
                    <a:pt x="116549" y="11009"/>
                    <a:pt x="111089" y="17837"/>
                    <a:pt x="111089" y="24392"/>
                  </a:cubicBezTo>
                  <a:cubicBezTo>
                    <a:pt x="111089" y="28762"/>
                    <a:pt x="114092" y="33951"/>
                    <a:pt x="121464" y="33951"/>
                  </a:cubicBezTo>
                  <a:cubicBezTo>
                    <a:pt x="127470" y="33951"/>
                    <a:pt x="136206" y="29035"/>
                    <a:pt x="136206" y="18110"/>
                  </a:cubicBezTo>
                  <a:cubicBezTo>
                    <a:pt x="136206" y="3908"/>
                    <a:pt x="120099" y="85"/>
                    <a:pt x="110816" y="85"/>
                  </a:cubicBezTo>
                  <a:cubicBezTo>
                    <a:pt x="94981" y="85"/>
                    <a:pt x="85426" y="14560"/>
                    <a:pt x="82149" y="20841"/>
                  </a:cubicBezTo>
                  <a:cubicBezTo>
                    <a:pt x="75324" y="2816"/>
                    <a:pt x="60581" y="85"/>
                    <a:pt x="52664" y="85"/>
                  </a:cubicBezTo>
                  <a:cubicBezTo>
                    <a:pt x="24270" y="85"/>
                    <a:pt x="8708" y="35316"/>
                    <a:pt x="8708" y="42144"/>
                  </a:cubicBezTo>
                  <a:cubicBezTo>
                    <a:pt x="8708" y="44875"/>
                    <a:pt x="11438" y="44875"/>
                    <a:pt x="11984" y="44875"/>
                  </a:cubicBezTo>
                  <a:cubicBezTo>
                    <a:pt x="14169" y="44875"/>
                    <a:pt x="14988" y="44329"/>
                    <a:pt x="15534" y="41871"/>
                  </a:cubicBezTo>
                  <a:cubicBezTo>
                    <a:pt x="24816" y="12921"/>
                    <a:pt x="42835" y="6093"/>
                    <a:pt x="52118" y="6093"/>
                  </a:cubicBezTo>
                  <a:cubicBezTo>
                    <a:pt x="57305" y="6093"/>
                    <a:pt x="66861" y="8551"/>
                    <a:pt x="66861" y="24392"/>
                  </a:cubicBezTo>
                  <a:cubicBezTo>
                    <a:pt x="66861" y="32858"/>
                    <a:pt x="62219" y="51157"/>
                    <a:pt x="52118" y="89393"/>
                  </a:cubicBezTo>
                  <a:cubicBezTo>
                    <a:pt x="47749" y="106326"/>
                    <a:pt x="38194" y="117797"/>
                    <a:pt x="26181" y="117797"/>
                  </a:cubicBezTo>
                  <a:cubicBezTo>
                    <a:pt x="24543" y="117797"/>
                    <a:pt x="18264" y="117797"/>
                    <a:pt x="12530" y="114247"/>
                  </a:cubicBezTo>
                  <a:cubicBezTo>
                    <a:pt x="19356" y="112881"/>
                    <a:pt x="25362" y="107146"/>
                    <a:pt x="25362" y="99498"/>
                  </a:cubicBezTo>
                  <a:cubicBezTo>
                    <a:pt x="25362" y="92124"/>
                    <a:pt x="19356" y="89939"/>
                    <a:pt x="15261" y="89939"/>
                  </a:cubicBezTo>
                  <a:cubicBezTo>
                    <a:pt x="7070" y="89939"/>
                    <a:pt x="245" y="97040"/>
                    <a:pt x="245" y="105780"/>
                  </a:cubicBezTo>
                  <a:cubicBezTo>
                    <a:pt x="245" y="118343"/>
                    <a:pt x="13896" y="123806"/>
                    <a:pt x="25908" y="123806"/>
                  </a:cubicBezTo>
                  <a:cubicBezTo>
                    <a:pt x="43927" y="123806"/>
                    <a:pt x="53756" y="104688"/>
                    <a:pt x="54575" y="103049"/>
                  </a:cubicBezTo>
                  <a:cubicBezTo>
                    <a:pt x="57851" y="113154"/>
                    <a:pt x="67680" y="123806"/>
                    <a:pt x="84060" y="123806"/>
                  </a:cubicBezTo>
                  <a:cubicBezTo>
                    <a:pt x="112181" y="123806"/>
                    <a:pt x="127743" y="88574"/>
                    <a:pt x="127743" y="81746"/>
                  </a:cubicBezTo>
                  <a:cubicBezTo>
                    <a:pt x="127743" y="79015"/>
                    <a:pt x="125286" y="79015"/>
                    <a:pt x="124467" y="79015"/>
                  </a:cubicBezTo>
                  <a:cubicBezTo>
                    <a:pt x="122010" y="79015"/>
                    <a:pt x="121464" y="80107"/>
                    <a:pt x="120918" y="82019"/>
                  </a:cubicBezTo>
                  <a:cubicBezTo>
                    <a:pt x="111908" y="111242"/>
                    <a:pt x="93343" y="117797"/>
                    <a:pt x="84607" y="117797"/>
                  </a:cubicBezTo>
                  <a:cubicBezTo>
                    <a:pt x="73959" y="117797"/>
                    <a:pt x="69591" y="109057"/>
                    <a:pt x="69591" y="99772"/>
                  </a:cubicBezTo>
                  <a:cubicBezTo>
                    <a:pt x="69591" y="93763"/>
                    <a:pt x="71229" y="87755"/>
                    <a:pt x="74232" y="75737"/>
                  </a:cubicBezTo>
                  <a:lnTo>
                    <a:pt x="83514" y="38321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E1338FAC-D5A6-F92F-634A-5D766CAF9121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7232816" y="7013648"/>
              <a:ext cx="181555" cy="181894"/>
            </a:xfrm>
            <a:custGeom>
              <a:avLst/>
              <a:gdLst>
                <a:gd name="csX0" fmla="*/ 96627 w 181555"/>
                <a:gd name="csY0" fmla="*/ 96494 h 181894"/>
                <a:gd name="csX1" fmla="*/ 172798 w 181555"/>
                <a:gd name="csY1" fmla="*/ 96494 h 181894"/>
                <a:gd name="csX2" fmla="*/ 181808 w 181555"/>
                <a:gd name="csY2" fmla="*/ 91032 h 181894"/>
                <a:gd name="csX3" fmla="*/ 172798 w 181555"/>
                <a:gd name="csY3" fmla="*/ 85570 h 181894"/>
                <a:gd name="csX4" fmla="*/ 96627 w 181555"/>
                <a:gd name="csY4" fmla="*/ 85570 h 181894"/>
                <a:gd name="csX5" fmla="*/ 96627 w 181555"/>
                <a:gd name="csY5" fmla="*/ 9097 h 181894"/>
                <a:gd name="csX6" fmla="*/ 91167 w 181555"/>
                <a:gd name="csY6" fmla="*/ 85 h 181894"/>
                <a:gd name="csX7" fmla="*/ 85706 w 181555"/>
                <a:gd name="csY7" fmla="*/ 9097 h 181894"/>
                <a:gd name="csX8" fmla="*/ 85706 w 181555"/>
                <a:gd name="csY8" fmla="*/ 85570 h 181894"/>
                <a:gd name="csX9" fmla="*/ 9262 w 181555"/>
                <a:gd name="csY9" fmla="*/ 85570 h 181894"/>
                <a:gd name="csX10" fmla="*/ 253 w 181555"/>
                <a:gd name="csY10" fmla="*/ 91032 h 181894"/>
                <a:gd name="csX11" fmla="*/ 9262 w 181555"/>
                <a:gd name="csY11" fmla="*/ 96494 h 181894"/>
                <a:gd name="csX12" fmla="*/ 85706 w 181555"/>
                <a:gd name="csY12" fmla="*/ 96494 h 181894"/>
                <a:gd name="csX13" fmla="*/ 85706 w 181555"/>
                <a:gd name="csY13" fmla="*/ 172966 h 181894"/>
                <a:gd name="csX14" fmla="*/ 91167 w 181555"/>
                <a:gd name="csY14" fmla="*/ 181979 h 181894"/>
                <a:gd name="csX15" fmla="*/ 96627 w 181555"/>
                <a:gd name="csY15" fmla="*/ 172966 h 181894"/>
                <a:gd name="csX16" fmla="*/ 96627 w 181555"/>
                <a:gd name="csY16" fmla="*/ 96494 h 1818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81555" h="181894">
                  <a:moveTo>
                    <a:pt x="96627" y="96494"/>
                  </a:moveTo>
                  <a:lnTo>
                    <a:pt x="172798" y="96494"/>
                  </a:lnTo>
                  <a:cubicBezTo>
                    <a:pt x="176621" y="96494"/>
                    <a:pt x="181808" y="96494"/>
                    <a:pt x="181808" y="91032"/>
                  </a:cubicBezTo>
                  <a:cubicBezTo>
                    <a:pt x="181808" y="85570"/>
                    <a:pt x="176621" y="85570"/>
                    <a:pt x="172798" y="85570"/>
                  </a:cubicBezTo>
                  <a:lnTo>
                    <a:pt x="96627" y="85570"/>
                  </a:lnTo>
                  <a:lnTo>
                    <a:pt x="96627" y="9097"/>
                  </a:lnTo>
                  <a:cubicBezTo>
                    <a:pt x="96627" y="5274"/>
                    <a:pt x="96627" y="85"/>
                    <a:pt x="91167" y="85"/>
                  </a:cubicBezTo>
                  <a:cubicBezTo>
                    <a:pt x="85706" y="85"/>
                    <a:pt x="85706" y="5274"/>
                    <a:pt x="85706" y="9097"/>
                  </a:cubicBezTo>
                  <a:lnTo>
                    <a:pt x="85706" y="85570"/>
                  </a:lnTo>
                  <a:lnTo>
                    <a:pt x="9262" y="85570"/>
                  </a:lnTo>
                  <a:cubicBezTo>
                    <a:pt x="5440" y="85570"/>
                    <a:pt x="253" y="85570"/>
                    <a:pt x="253" y="91032"/>
                  </a:cubicBezTo>
                  <a:cubicBezTo>
                    <a:pt x="253" y="96494"/>
                    <a:pt x="5440" y="96494"/>
                    <a:pt x="9262" y="96494"/>
                  </a:cubicBezTo>
                  <a:lnTo>
                    <a:pt x="85706" y="96494"/>
                  </a:lnTo>
                  <a:lnTo>
                    <a:pt x="85706" y="172966"/>
                  </a:lnTo>
                  <a:cubicBezTo>
                    <a:pt x="85706" y="176790"/>
                    <a:pt x="85706" y="181979"/>
                    <a:pt x="91167" y="181979"/>
                  </a:cubicBezTo>
                  <a:cubicBezTo>
                    <a:pt x="96627" y="181979"/>
                    <a:pt x="96627" y="176790"/>
                    <a:pt x="96627" y="172966"/>
                  </a:cubicBezTo>
                  <a:lnTo>
                    <a:pt x="96627" y="96494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53972E0C-1AAF-EA22-895E-B2F800C90A2F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7501735" y="7052158"/>
              <a:ext cx="106202" cy="123720"/>
            </a:xfrm>
            <a:custGeom>
              <a:avLst/>
              <a:gdLst>
                <a:gd name="csX0" fmla="*/ 97183 w 106202"/>
                <a:gd name="csY0" fmla="*/ 17018 h 123720"/>
                <a:gd name="csX1" fmla="*/ 85170 w 106202"/>
                <a:gd name="csY1" fmla="*/ 20841 h 123720"/>
                <a:gd name="csX2" fmla="*/ 80256 w 106202"/>
                <a:gd name="csY2" fmla="*/ 31493 h 123720"/>
                <a:gd name="csX3" fmla="*/ 90358 w 106202"/>
                <a:gd name="csY3" fmla="*/ 41052 h 123720"/>
                <a:gd name="csX4" fmla="*/ 105647 w 106202"/>
                <a:gd name="csY4" fmla="*/ 23573 h 123720"/>
                <a:gd name="csX5" fmla="*/ 73431 w 106202"/>
                <a:gd name="csY5" fmla="*/ 85 h 123720"/>
                <a:gd name="csX6" fmla="*/ 263 w 106202"/>
                <a:gd name="csY6" fmla="*/ 77649 h 123720"/>
                <a:gd name="csX7" fmla="*/ 44491 w 106202"/>
                <a:gd name="csY7" fmla="*/ 123806 h 123720"/>
                <a:gd name="csX8" fmla="*/ 106466 w 106202"/>
                <a:gd name="csY8" fmla="*/ 91578 h 123720"/>
                <a:gd name="csX9" fmla="*/ 103189 w 106202"/>
                <a:gd name="csY9" fmla="*/ 88028 h 123720"/>
                <a:gd name="csX10" fmla="*/ 99640 w 106202"/>
                <a:gd name="csY10" fmla="*/ 90759 h 123720"/>
                <a:gd name="csX11" fmla="*/ 45037 w 106202"/>
                <a:gd name="csY11" fmla="*/ 117797 h 123720"/>
                <a:gd name="csX12" fmla="*/ 20466 w 106202"/>
                <a:gd name="csY12" fmla="*/ 88028 h 123720"/>
                <a:gd name="csX13" fmla="*/ 35209 w 106202"/>
                <a:gd name="csY13" fmla="*/ 33405 h 123720"/>
                <a:gd name="csX14" fmla="*/ 73704 w 106202"/>
                <a:gd name="csY14" fmla="*/ 6093 h 123720"/>
                <a:gd name="csX15" fmla="*/ 97183 w 106202"/>
                <a:gd name="csY15" fmla="*/ 17018 h 1237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</a:cxnLst>
              <a:rect l="l" t="t" r="r" b="b"/>
              <a:pathLst>
                <a:path w="106202" h="123720">
                  <a:moveTo>
                    <a:pt x="97183" y="17018"/>
                  </a:moveTo>
                  <a:cubicBezTo>
                    <a:pt x="92815" y="17018"/>
                    <a:pt x="88993" y="17018"/>
                    <a:pt x="85170" y="20841"/>
                  </a:cubicBezTo>
                  <a:cubicBezTo>
                    <a:pt x="80802" y="24938"/>
                    <a:pt x="80256" y="29581"/>
                    <a:pt x="80256" y="31493"/>
                  </a:cubicBezTo>
                  <a:cubicBezTo>
                    <a:pt x="80256" y="38048"/>
                    <a:pt x="85170" y="41052"/>
                    <a:pt x="90358" y="41052"/>
                  </a:cubicBezTo>
                  <a:cubicBezTo>
                    <a:pt x="98275" y="41052"/>
                    <a:pt x="105647" y="34497"/>
                    <a:pt x="105647" y="23573"/>
                  </a:cubicBezTo>
                  <a:cubicBezTo>
                    <a:pt x="105647" y="10190"/>
                    <a:pt x="92815" y="85"/>
                    <a:pt x="73431" y="85"/>
                  </a:cubicBezTo>
                  <a:cubicBezTo>
                    <a:pt x="36574" y="85"/>
                    <a:pt x="263" y="39140"/>
                    <a:pt x="263" y="77649"/>
                  </a:cubicBezTo>
                  <a:cubicBezTo>
                    <a:pt x="263" y="102230"/>
                    <a:pt x="16098" y="123806"/>
                    <a:pt x="44491" y="123806"/>
                  </a:cubicBezTo>
                  <a:cubicBezTo>
                    <a:pt x="83532" y="123806"/>
                    <a:pt x="106466" y="94855"/>
                    <a:pt x="106466" y="91578"/>
                  </a:cubicBezTo>
                  <a:cubicBezTo>
                    <a:pt x="106466" y="89939"/>
                    <a:pt x="104828" y="88028"/>
                    <a:pt x="103189" y="88028"/>
                  </a:cubicBezTo>
                  <a:cubicBezTo>
                    <a:pt x="101824" y="88028"/>
                    <a:pt x="101278" y="88574"/>
                    <a:pt x="99640" y="90759"/>
                  </a:cubicBezTo>
                  <a:cubicBezTo>
                    <a:pt x="78072" y="117797"/>
                    <a:pt x="48313" y="117797"/>
                    <a:pt x="45037" y="117797"/>
                  </a:cubicBezTo>
                  <a:cubicBezTo>
                    <a:pt x="27837" y="117797"/>
                    <a:pt x="20466" y="104415"/>
                    <a:pt x="20466" y="88028"/>
                  </a:cubicBezTo>
                  <a:cubicBezTo>
                    <a:pt x="20466" y="76830"/>
                    <a:pt x="25926" y="50338"/>
                    <a:pt x="35209" y="33405"/>
                  </a:cubicBezTo>
                  <a:cubicBezTo>
                    <a:pt x="43672" y="17837"/>
                    <a:pt x="58688" y="6093"/>
                    <a:pt x="73704" y="6093"/>
                  </a:cubicBezTo>
                  <a:cubicBezTo>
                    <a:pt x="82986" y="6093"/>
                    <a:pt x="93361" y="9644"/>
                    <a:pt x="97183" y="17018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45A3D7DA-E1DC-036E-82AC-27CCACD31061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7908735" y="6968038"/>
              <a:ext cx="63339" cy="273114"/>
            </a:xfrm>
            <a:custGeom>
              <a:avLst/>
              <a:gdLst>
                <a:gd name="csX0" fmla="*/ 63617 w 63339"/>
                <a:gd name="csY0" fmla="*/ 270468 h 273114"/>
                <a:gd name="csX1" fmla="*/ 58975 w 63339"/>
                <a:gd name="csY1" fmla="*/ 264460 h 273114"/>
                <a:gd name="csX2" fmla="*/ 16112 w 63339"/>
                <a:gd name="csY2" fmla="*/ 136642 h 273114"/>
                <a:gd name="csX3" fmla="*/ 60067 w 63339"/>
                <a:gd name="csY3" fmla="*/ 7459 h 273114"/>
                <a:gd name="csX4" fmla="*/ 63617 w 63339"/>
                <a:gd name="csY4" fmla="*/ 2816 h 273114"/>
                <a:gd name="csX5" fmla="*/ 60886 w 63339"/>
                <a:gd name="csY5" fmla="*/ 85 h 273114"/>
                <a:gd name="csX6" fmla="*/ 17477 w 63339"/>
                <a:gd name="csY6" fmla="*/ 53342 h 273114"/>
                <a:gd name="csX7" fmla="*/ 277 w 63339"/>
                <a:gd name="csY7" fmla="*/ 136642 h 273114"/>
                <a:gd name="csX8" fmla="*/ 18296 w 63339"/>
                <a:gd name="csY8" fmla="*/ 221854 h 273114"/>
                <a:gd name="csX9" fmla="*/ 60886 w 63339"/>
                <a:gd name="csY9" fmla="*/ 273199 h 273114"/>
                <a:gd name="csX10" fmla="*/ 63617 w 63339"/>
                <a:gd name="csY10" fmla="*/ 270468 h 2731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63339" h="273114">
                  <a:moveTo>
                    <a:pt x="63617" y="270468"/>
                  </a:moveTo>
                  <a:cubicBezTo>
                    <a:pt x="63617" y="269649"/>
                    <a:pt x="63617" y="269103"/>
                    <a:pt x="58975" y="264460"/>
                  </a:cubicBezTo>
                  <a:cubicBezTo>
                    <a:pt x="24848" y="230047"/>
                    <a:pt x="16112" y="178429"/>
                    <a:pt x="16112" y="136642"/>
                  </a:cubicBezTo>
                  <a:cubicBezTo>
                    <a:pt x="16112" y="89120"/>
                    <a:pt x="26486" y="41598"/>
                    <a:pt x="60067" y="7459"/>
                  </a:cubicBezTo>
                  <a:cubicBezTo>
                    <a:pt x="63617" y="4181"/>
                    <a:pt x="63617" y="3635"/>
                    <a:pt x="63617" y="2816"/>
                  </a:cubicBezTo>
                  <a:cubicBezTo>
                    <a:pt x="63617" y="904"/>
                    <a:pt x="62524" y="85"/>
                    <a:pt x="60886" y="85"/>
                  </a:cubicBezTo>
                  <a:cubicBezTo>
                    <a:pt x="58156" y="85"/>
                    <a:pt x="33585" y="18656"/>
                    <a:pt x="17477" y="53342"/>
                  </a:cubicBezTo>
                  <a:cubicBezTo>
                    <a:pt x="3553" y="83385"/>
                    <a:pt x="277" y="113700"/>
                    <a:pt x="277" y="136642"/>
                  </a:cubicBezTo>
                  <a:cubicBezTo>
                    <a:pt x="277" y="157945"/>
                    <a:pt x="3280" y="190992"/>
                    <a:pt x="18296" y="221854"/>
                  </a:cubicBezTo>
                  <a:cubicBezTo>
                    <a:pt x="34677" y="255447"/>
                    <a:pt x="58156" y="273199"/>
                    <a:pt x="60886" y="273199"/>
                  </a:cubicBezTo>
                  <a:cubicBezTo>
                    <a:pt x="62524" y="273199"/>
                    <a:pt x="63617" y="272380"/>
                    <a:pt x="63617" y="270468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6FBD6054-F29C-5DD3-F07A-3D66FAD28C41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7997435" y="6977324"/>
              <a:ext cx="187288" cy="195550"/>
            </a:xfrm>
            <a:custGeom>
              <a:avLst/>
              <a:gdLst>
                <a:gd name="csX0" fmla="*/ 39595 w 187288"/>
                <a:gd name="csY0" fmla="*/ 164227 h 195550"/>
                <a:gd name="csX1" fmla="*/ 6014 w 187288"/>
                <a:gd name="csY1" fmla="*/ 187168 h 195550"/>
                <a:gd name="csX2" fmla="*/ 281 w 187288"/>
                <a:gd name="csY2" fmla="*/ 192631 h 195550"/>
                <a:gd name="csX3" fmla="*/ 3830 w 187288"/>
                <a:gd name="csY3" fmla="*/ 195635 h 195550"/>
                <a:gd name="csX4" fmla="*/ 27309 w 187288"/>
                <a:gd name="csY4" fmla="*/ 194815 h 195550"/>
                <a:gd name="csX5" fmla="*/ 54611 w 187288"/>
                <a:gd name="csY5" fmla="*/ 195635 h 195550"/>
                <a:gd name="csX6" fmla="*/ 59798 w 187288"/>
                <a:gd name="csY6" fmla="*/ 190446 h 195550"/>
                <a:gd name="csX7" fmla="*/ 55430 w 187288"/>
                <a:gd name="csY7" fmla="*/ 187168 h 195550"/>
                <a:gd name="csX8" fmla="*/ 42598 w 187288"/>
                <a:gd name="csY8" fmla="*/ 177609 h 195550"/>
                <a:gd name="csX9" fmla="*/ 46420 w 187288"/>
                <a:gd name="csY9" fmla="*/ 167504 h 195550"/>
                <a:gd name="csX10" fmla="*/ 67170 w 187288"/>
                <a:gd name="csY10" fmla="*/ 132545 h 195550"/>
                <a:gd name="csX11" fmla="*/ 135696 w 187288"/>
                <a:gd name="csY11" fmla="*/ 132545 h 195550"/>
                <a:gd name="csX12" fmla="*/ 140065 w 187288"/>
                <a:gd name="csY12" fmla="*/ 178155 h 195550"/>
                <a:gd name="csX13" fmla="*/ 120408 w 187288"/>
                <a:gd name="csY13" fmla="*/ 187168 h 195550"/>
                <a:gd name="csX14" fmla="*/ 113855 w 187288"/>
                <a:gd name="csY14" fmla="*/ 192631 h 195550"/>
                <a:gd name="csX15" fmla="*/ 117677 w 187288"/>
                <a:gd name="csY15" fmla="*/ 195635 h 195550"/>
                <a:gd name="csX16" fmla="*/ 151804 w 187288"/>
                <a:gd name="csY16" fmla="*/ 194815 h 195550"/>
                <a:gd name="csX17" fmla="*/ 182655 w 187288"/>
                <a:gd name="csY17" fmla="*/ 195635 h 195550"/>
                <a:gd name="csX18" fmla="*/ 187569 w 187288"/>
                <a:gd name="csY18" fmla="*/ 190172 h 195550"/>
                <a:gd name="csX19" fmla="*/ 181290 w 187288"/>
                <a:gd name="csY19" fmla="*/ 187168 h 195550"/>
                <a:gd name="csX20" fmla="*/ 163544 w 187288"/>
                <a:gd name="csY20" fmla="*/ 177336 h 195550"/>
                <a:gd name="csX21" fmla="*/ 146890 w 187288"/>
                <a:gd name="csY21" fmla="*/ 6639 h 195550"/>
                <a:gd name="csX22" fmla="*/ 141703 w 187288"/>
                <a:gd name="csY22" fmla="*/ 85 h 195550"/>
                <a:gd name="csX23" fmla="*/ 134604 w 187288"/>
                <a:gd name="csY23" fmla="*/ 4728 h 195550"/>
                <a:gd name="csX24" fmla="*/ 39595 w 187288"/>
                <a:gd name="csY24" fmla="*/ 164227 h 195550"/>
                <a:gd name="csX25" fmla="*/ 72357 w 187288"/>
                <a:gd name="csY25" fmla="*/ 124079 h 195550"/>
                <a:gd name="csX26" fmla="*/ 126141 w 187288"/>
                <a:gd name="csY26" fmla="*/ 33951 h 195550"/>
                <a:gd name="csX27" fmla="*/ 134877 w 187288"/>
                <a:gd name="csY27" fmla="*/ 124079 h 195550"/>
                <a:gd name="csX28" fmla="*/ 72357 w 187288"/>
                <a:gd name="csY28" fmla="*/ 124079 h 1955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87288" h="195550">
                  <a:moveTo>
                    <a:pt x="39595" y="164227"/>
                  </a:moveTo>
                  <a:cubicBezTo>
                    <a:pt x="28674" y="182525"/>
                    <a:pt x="18027" y="186349"/>
                    <a:pt x="6014" y="187168"/>
                  </a:cubicBezTo>
                  <a:cubicBezTo>
                    <a:pt x="2738" y="187441"/>
                    <a:pt x="281" y="187441"/>
                    <a:pt x="281" y="192631"/>
                  </a:cubicBezTo>
                  <a:cubicBezTo>
                    <a:pt x="281" y="194269"/>
                    <a:pt x="1646" y="195635"/>
                    <a:pt x="3830" y="195635"/>
                  </a:cubicBezTo>
                  <a:cubicBezTo>
                    <a:pt x="11201" y="195635"/>
                    <a:pt x="19665" y="194815"/>
                    <a:pt x="27309" y="194815"/>
                  </a:cubicBezTo>
                  <a:cubicBezTo>
                    <a:pt x="36319" y="194815"/>
                    <a:pt x="45874" y="195635"/>
                    <a:pt x="54611" y="195635"/>
                  </a:cubicBezTo>
                  <a:cubicBezTo>
                    <a:pt x="56249" y="195635"/>
                    <a:pt x="59798" y="195635"/>
                    <a:pt x="59798" y="190446"/>
                  </a:cubicBezTo>
                  <a:cubicBezTo>
                    <a:pt x="59798" y="187441"/>
                    <a:pt x="57341" y="187168"/>
                    <a:pt x="55430" y="187168"/>
                  </a:cubicBezTo>
                  <a:cubicBezTo>
                    <a:pt x="49151" y="186622"/>
                    <a:pt x="42598" y="184437"/>
                    <a:pt x="42598" y="177609"/>
                  </a:cubicBezTo>
                  <a:cubicBezTo>
                    <a:pt x="42598" y="174332"/>
                    <a:pt x="44236" y="171328"/>
                    <a:pt x="46420" y="167504"/>
                  </a:cubicBezTo>
                  <a:lnTo>
                    <a:pt x="67170" y="132545"/>
                  </a:lnTo>
                  <a:lnTo>
                    <a:pt x="135696" y="132545"/>
                  </a:lnTo>
                  <a:cubicBezTo>
                    <a:pt x="136242" y="138281"/>
                    <a:pt x="140065" y="175424"/>
                    <a:pt x="140065" y="178155"/>
                  </a:cubicBezTo>
                  <a:cubicBezTo>
                    <a:pt x="140065" y="186349"/>
                    <a:pt x="125868" y="187168"/>
                    <a:pt x="120408" y="187168"/>
                  </a:cubicBezTo>
                  <a:cubicBezTo>
                    <a:pt x="116585" y="187168"/>
                    <a:pt x="113855" y="187168"/>
                    <a:pt x="113855" y="192631"/>
                  </a:cubicBezTo>
                  <a:cubicBezTo>
                    <a:pt x="113855" y="195635"/>
                    <a:pt x="117131" y="195635"/>
                    <a:pt x="117677" y="195635"/>
                  </a:cubicBezTo>
                  <a:cubicBezTo>
                    <a:pt x="128871" y="195635"/>
                    <a:pt x="140611" y="194815"/>
                    <a:pt x="151804" y="194815"/>
                  </a:cubicBezTo>
                  <a:cubicBezTo>
                    <a:pt x="158630" y="194815"/>
                    <a:pt x="175830" y="195635"/>
                    <a:pt x="182655" y="195635"/>
                  </a:cubicBezTo>
                  <a:cubicBezTo>
                    <a:pt x="184293" y="195635"/>
                    <a:pt x="187569" y="195635"/>
                    <a:pt x="187569" y="190172"/>
                  </a:cubicBezTo>
                  <a:cubicBezTo>
                    <a:pt x="187569" y="187168"/>
                    <a:pt x="184839" y="187168"/>
                    <a:pt x="181290" y="187168"/>
                  </a:cubicBezTo>
                  <a:cubicBezTo>
                    <a:pt x="164363" y="187168"/>
                    <a:pt x="164363" y="185256"/>
                    <a:pt x="163544" y="177336"/>
                  </a:cubicBezTo>
                  <a:lnTo>
                    <a:pt x="146890" y="6639"/>
                  </a:lnTo>
                  <a:cubicBezTo>
                    <a:pt x="146344" y="1177"/>
                    <a:pt x="146344" y="85"/>
                    <a:pt x="141703" y="85"/>
                  </a:cubicBezTo>
                  <a:cubicBezTo>
                    <a:pt x="137335" y="85"/>
                    <a:pt x="136242" y="1996"/>
                    <a:pt x="134604" y="4728"/>
                  </a:cubicBezTo>
                  <a:lnTo>
                    <a:pt x="39595" y="164227"/>
                  </a:lnTo>
                  <a:close/>
                  <a:moveTo>
                    <a:pt x="72357" y="124079"/>
                  </a:moveTo>
                  <a:lnTo>
                    <a:pt x="126141" y="33951"/>
                  </a:lnTo>
                  <a:lnTo>
                    <a:pt x="134877" y="124079"/>
                  </a:lnTo>
                  <a:lnTo>
                    <a:pt x="72357" y="124079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38D68CF9-C0CC-ECED-C001-FBF69F432FD1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8291137" y="7025665"/>
              <a:ext cx="166812" cy="158133"/>
            </a:xfrm>
            <a:custGeom>
              <a:avLst/>
              <a:gdLst>
                <a:gd name="csX0" fmla="*/ 88202 w 166812"/>
                <a:gd name="csY0" fmla="*/ 79288 h 158133"/>
                <a:gd name="csX1" fmla="*/ 26501 w 166812"/>
                <a:gd name="csY1" fmla="*/ 104141 h 158133"/>
                <a:gd name="csX2" fmla="*/ 291 w 166812"/>
                <a:gd name="csY2" fmla="*/ 152210 h 158133"/>
                <a:gd name="csX3" fmla="*/ 5751 w 166812"/>
                <a:gd name="csY3" fmla="*/ 158218 h 158133"/>
                <a:gd name="csX4" fmla="*/ 11212 w 166812"/>
                <a:gd name="csY4" fmla="*/ 152756 h 158133"/>
                <a:gd name="csX5" fmla="*/ 67726 w 166812"/>
                <a:gd name="csY5" fmla="*/ 95402 h 158133"/>
                <a:gd name="csX6" fmla="*/ 159186 w 166812"/>
                <a:gd name="csY6" fmla="*/ 84750 h 158133"/>
                <a:gd name="csX7" fmla="*/ 167103 w 166812"/>
                <a:gd name="csY7" fmla="*/ 79288 h 158133"/>
                <a:gd name="csX8" fmla="*/ 153453 w 166812"/>
                <a:gd name="csY8" fmla="*/ 73826 h 158133"/>
                <a:gd name="csX9" fmla="*/ 28685 w 166812"/>
                <a:gd name="csY9" fmla="*/ 41871 h 158133"/>
                <a:gd name="csX10" fmla="*/ 11485 w 166812"/>
                <a:gd name="csY10" fmla="*/ 6639 h 158133"/>
                <a:gd name="csX11" fmla="*/ 5751 w 166812"/>
                <a:gd name="csY11" fmla="*/ 85 h 158133"/>
                <a:gd name="csX12" fmla="*/ 291 w 166812"/>
                <a:gd name="csY12" fmla="*/ 6093 h 158133"/>
                <a:gd name="csX13" fmla="*/ 8482 w 166812"/>
                <a:gd name="csY13" fmla="*/ 32858 h 158133"/>
                <a:gd name="csX14" fmla="*/ 88202 w 166812"/>
                <a:gd name="csY14" fmla="*/ 79288 h 1581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166812" h="158133">
                  <a:moveTo>
                    <a:pt x="88202" y="79288"/>
                  </a:moveTo>
                  <a:cubicBezTo>
                    <a:pt x="66361" y="83658"/>
                    <a:pt x="44520" y="89939"/>
                    <a:pt x="26501" y="104141"/>
                  </a:cubicBezTo>
                  <a:cubicBezTo>
                    <a:pt x="1929" y="123533"/>
                    <a:pt x="291" y="150844"/>
                    <a:pt x="291" y="152210"/>
                  </a:cubicBezTo>
                  <a:cubicBezTo>
                    <a:pt x="291" y="156579"/>
                    <a:pt x="3294" y="158218"/>
                    <a:pt x="5751" y="158218"/>
                  </a:cubicBezTo>
                  <a:cubicBezTo>
                    <a:pt x="9574" y="158218"/>
                    <a:pt x="10939" y="155214"/>
                    <a:pt x="11212" y="152756"/>
                  </a:cubicBezTo>
                  <a:cubicBezTo>
                    <a:pt x="13396" y="139100"/>
                    <a:pt x="17764" y="110969"/>
                    <a:pt x="67726" y="95402"/>
                  </a:cubicBezTo>
                  <a:cubicBezTo>
                    <a:pt x="95846" y="86662"/>
                    <a:pt x="130519" y="85023"/>
                    <a:pt x="159186" y="84750"/>
                  </a:cubicBezTo>
                  <a:cubicBezTo>
                    <a:pt x="161916" y="84750"/>
                    <a:pt x="167103" y="84750"/>
                    <a:pt x="167103" y="79288"/>
                  </a:cubicBezTo>
                  <a:cubicBezTo>
                    <a:pt x="167103" y="73826"/>
                    <a:pt x="163554" y="73826"/>
                    <a:pt x="153453" y="73826"/>
                  </a:cubicBezTo>
                  <a:cubicBezTo>
                    <a:pt x="115231" y="73553"/>
                    <a:pt x="55713" y="68636"/>
                    <a:pt x="28685" y="41871"/>
                  </a:cubicBezTo>
                  <a:cubicBezTo>
                    <a:pt x="14761" y="27942"/>
                    <a:pt x="12850" y="15106"/>
                    <a:pt x="11485" y="6639"/>
                  </a:cubicBezTo>
                  <a:cubicBezTo>
                    <a:pt x="11212" y="5001"/>
                    <a:pt x="10393" y="85"/>
                    <a:pt x="5751" y="85"/>
                  </a:cubicBezTo>
                  <a:cubicBezTo>
                    <a:pt x="3294" y="85"/>
                    <a:pt x="291" y="1996"/>
                    <a:pt x="291" y="6093"/>
                  </a:cubicBezTo>
                  <a:cubicBezTo>
                    <a:pt x="291" y="9917"/>
                    <a:pt x="3021" y="23299"/>
                    <a:pt x="8482" y="32858"/>
                  </a:cubicBezTo>
                  <a:cubicBezTo>
                    <a:pt x="19129" y="51703"/>
                    <a:pt x="39332" y="70002"/>
                    <a:pt x="88202" y="79288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0CE812D7-1ADE-050B-5133-1A18C28B5334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8567306" y="6990980"/>
              <a:ext cx="114939" cy="187902"/>
            </a:xfrm>
            <a:custGeom>
              <a:avLst/>
              <a:gdLst>
                <a:gd name="csX0" fmla="*/ 115241 w 114939"/>
                <a:gd name="csY0" fmla="*/ 94582 h 187902"/>
                <a:gd name="csX1" fmla="*/ 104320 w 114939"/>
                <a:gd name="csY1" fmla="*/ 30674 h 187902"/>
                <a:gd name="csX2" fmla="*/ 57908 w 114939"/>
                <a:gd name="csY2" fmla="*/ 85 h 187902"/>
                <a:gd name="csX3" fmla="*/ 10403 w 114939"/>
                <a:gd name="csY3" fmla="*/ 32585 h 187902"/>
                <a:gd name="csX4" fmla="*/ 302 w 114939"/>
                <a:gd name="csY4" fmla="*/ 94582 h 187902"/>
                <a:gd name="csX5" fmla="*/ 12587 w 114939"/>
                <a:gd name="csY5" fmla="*/ 160403 h 187902"/>
                <a:gd name="csX6" fmla="*/ 57635 w 114939"/>
                <a:gd name="csY6" fmla="*/ 187988 h 187902"/>
                <a:gd name="csX7" fmla="*/ 105139 w 114939"/>
                <a:gd name="csY7" fmla="*/ 156306 h 187902"/>
                <a:gd name="csX8" fmla="*/ 115241 w 114939"/>
                <a:gd name="csY8" fmla="*/ 94582 h 187902"/>
                <a:gd name="csX9" fmla="*/ 57635 w 114939"/>
                <a:gd name="csY9" fmla="*/ 181979 h 187902"/>
                <a:gd name="csX10" fmla="*/ 25965 w 114939"/>
                <a:gd name="csY10" fmla="*/ 148932 h 187902"/>
                <a:gd name="csX11" fmla="*/ 22962 w 114939"/>
                <a:gd name="csY11" fmla="*/ 91305 h 187902"/>
                <a:gd name="csX12" fmla="*/ 25146 w 114939"/>
                <a:gd name="csY12" fmla="*/ 41052 h 187902"/>
                <a:gd name="csX13" fmla="*/ 57635 w 114939"/>
                <a:gd name="csY13" fmla="*/ 6093 h 187902"/>
                <a:gd name="csX14" fmla="*/ 89851 w 114939"/>
                <a:gd name="csY14" fmla="*/ 38048 h 187902"/>
                <a:gd name="csX15" fmla="*/ 92581 w 114939"/>
                <a:gd name="csY15" fmla="*/ 91305 h 187902"/>
                <a:gd name="csX16" fmla="*/ 89578 w 114939"/>
                <a:gd name="csY16" fmla="*/ 147840 h 187902"/>
                <a:gd name="csX17" fmla="*/ 57635 w 114939"/>
                <a:gd name="csY17" fmla="*/ 181979 h 18790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114939" h="187902">
                  <a:moveTo>
                    <a:pt x="115241" y="94582"/>
                  </a:moveTo>
                  <a:cubicBezTo>
                    <a:pt x="115241" y="72733"/>
                    <a:pt x="113876" y="50884"/>
                    <a:pt x="104320" y="30674"/>
                  </a:cubicBezTo>
                  <a:cubicBezTo>
                    <a:pt x="91762" y="4455"/>
                    <a:pt x="69374" y="85"/>
                    <a:pt x="57908" y="85"/>
                  </a:cubicBezTo>
                  <a:cubicBezTo>
                    <a:pt x="41527" y="85"/>
                    <a:pt x="21597" y="7186"/>
                    <a:pt x="10403" y="32585"/>
                  </a:cubicBezTo>
                  <a:cubicBezTo>
                    <a:pt x="1667" y="51430"/>
                    <a:pt x="302" y="72733"/>
                    <a:pt x="302" y="94582"/>
                  </a:cubicBezTo>
                  <a:cubicBezTo>
                    <a:pt x="302" y="115066"/>
                    <a:pt x="1394" y="139646"/>
                    <a:pt x="12587" y="160403"/>
                  </a:cubicBezTo>
                  <a:cubicBezTo>
                    <a:pt x="24327" y="182525"/>
                    <a:pt x="44257" y="187988"/>
                    <a:pt x="57635" y="187988"/>
                  </a:cubicBezTo>
                  <a:cubicBezTo>
                    <a:pt x="72378" y="187988"/>
                    <a:pt x="93127" y="182252"/>
                    <a:pt x="105139" y="156306"/>
                  </a:cubicBezTo>
                  <a:cubicBezTo>
                    <a:pt x="113876" y="137461"/>
                    <a:pt x="115241" y="116158"/>
                    <a:pt x="115241" y="94582"/>
                  </a:cubicBezTo>
                  <a:close/>
                  <a:moveTo>
                    <a:pt x="57635" y="181979"/>
                  </a:moveTo>
                  <a:cubicBezTo>
                    <a:pt x="46987" y="181979"/>
                    <a:pt x="30879" y="175151"/>
                    <a:pt x="25965" y="148932"/>
                  </a:cubicBezTo>
                  <a:cubicBezTo>
                    <a:pt x="22962" y="132545"/>
                    <a:pt x="22962" y="107419"/>
                    <a:pt x="22962" y="91305"/>
                  </a:cubicBezTo>
                  <a:cubicBezTo>
                    <a:pt x="22962" y="73826"/>
                    <a:pt x="22962" y="55800"/>
                    <a:pt x="25146" y="41052"/>
                  </a:cubicBezTo>
                  <a:cubicBezTo>
                    <a:pt x="30333" y="8551"/>
                    <a:pt x="50809" y="6093"/>
                    <a:pt x="57635" y="6093"/>
                  </a:cubicBezTo>
                  <a:cubicBezTo>
                    <a:pt x="66644" y="6093"/>
                    <a:pt x="84663" y="11009"/>
                    <a:pt x="89851" y="38048"/>
                  </a:cubicBezTo>
                  <a:cubicBezTo>
                    <a:pt x="92581" y="53342"/>
                    <a:pt x="92581" y="74099"/>
                    <a:pt x="92581" y="91305"/>
                  </a:cubicBezTo>
                  <a:cubicBezTo>
                    <a:pt x="92581" y="111789"/>
                    <a:pt x="92581" y="130360"/>
                    <a:pt x="89578" y="147840"/>
                  </a:cubicBezTo>
                  <a:cubicBezTo>
                    <a:pt x="85482" y="173786"/>
                    <a:pt x="69920" y="181979"/>
                    <a:pt x="57635" y="181979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D4DCE3ED-4C58-3C6E-F452-BC8EFE6D00CE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8708729" y="6968038"/>
              <a:ext cx="63339" cy="273114"/>
            </a:xfrm>
            <a:custGeom>
              <a:avLst/>
              <a:gdLst>
                <a:gd name="csX0" fmla="*/ 63646 w 63339"/>
                <a:gd name="csY0" fmla="*/ 136642 h 273114"/>
                <a:gd name="csX1" fmla="*/ 45627 w 63339"/>
                <a:gd name="csY1" fmla="*/ 51430 h 273114"/>
                <a:gd name="csX2" fmla="*/ 3037 w 63339"/>
                <a:gd name="csY2" fmla="*/ 85 h 273114"/>
                <a:gd name="csX3" fmla="*/ 307 w 63339"/>
                <a:gd name="csY3" fmla="*/ 2816 h 273114"/>
                <a:gd name="csX4" fmla="*/ 5494 w 63339"/>
                <a:gd name="csY4" fmla="*/ 9097 h 273114"/>
                <a:gd name="csX5" fmla="*/ 47811 w 63339"/>
                <a:gd name="csY5" fmla="*/ 136642 h 273114"/>
                <a:gd name="csX6" fmla="*/ 3856 w 63339"/>
                <a:gd name="csY6" fmla="*/ 265825 h 273114"/>
                <a:gd name="csX7" fmla="*/ 307 w 63339"/>
                <a:gd name="csY7" fmla="*/ 270468 h 273114"/>
                <a:gd name="csX8" fmla="*/ 3037 w 63339"/>
                <a:gd name="csY8" fmla="*/ 273199 h 273114"/>
                <a:gd name="csX9" fmla="*/ 46446 w 63339"/>
                <a:gd name="csY9" fmla="*/ 219942 h 273114"/>
                <a:gd name="csX10" fmla="*/ 63646 w 63339"/>
                <a:gd name="csY10" fmla="*/ 136642 h 2731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63339" h="273114">
                  <a:moveTo>
                    <a:pt x="63646" y="136642"/>
                  </a:moveTo>
                  <a:cubicBezTo>
                    <a:pt x="63646" y="115339"/>
                    <a:pt x="60643" y="82292"/>
                    <a:pt x="45627" y="51430"/>
                  </a:cubicBezTo>
                  <a:cubicBezTo>
                    <a:pt x="29246" y="17837"/>
                    <a:pt x="5767" y="85"/>
                    <a:pt x="3037" y="85"/>
                  </a:cubicBezTo>
                  <a:cubicBezTo>
                    <a:pt x="1399" y="85"/>
                    <a:pt x="307" y="1177"/>
                    <a:pt x="307" y="2816"/>
                  </a:cubicBezTo>
                  <a:cubicBezTo>
                    <a:pt x="307" y="3635"/>
                    <a:pt x="307" y="4181"/>
                    <a:pt x="5494" y="9097"/>
                  </a:cubicBezTo>
                  <a:cubicBezTo>
                    <a:pt x="32249" y="36136"/>
                    <a:pt x="47811" y="79561"/>
                    <a:pt x="47811" y="136642"/>
                  </a:cubicBezTo>
                  <a:cubicBezTo>
                    <a:pt x="47811" y="183345"/>
                    <a:pt x="37710" y="231413"/>
                    <a:pt x="3856" y="265825"/>
                  </a:cubicBezTo>
                  <a:cubicBezTo>
                    <a:pt x="307" y="269103"/>
                    <a:pt x="307" y="269649"/>
                    <a:pt x="307" y="270468"/>
                  </a:cubicBezTo>
                  <a:cubicBezTo>
                    <a:pt x="307" y="272107"/>
                    <a:pt x="1399" y="273199"/>
                    <a:pt x="3037" y="273199"/>
                  </a:cubicBezTo>
                  <a:cubicBezTo>
                    <a:pt x="5767" y="273199"/>
                    <a:pt x="30338" y="254628"/>
                    <a:pt x="46446" y="219942"/>
                  </a:cubicBezTo>
                  <a:cubicBezTo>
                    <a:pt x="60370" y="189899"/>
                    <a:pt x="63646" y="159584"/>
                    <a:pt x="63646" y="136642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1702AFD9-8BE6-8A3A-76E2-5C821EA65C75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4554432" y="7614501"/>
              <a:ext cx="201485" cy="195550"/>
            </a:xfrm>
            <a:custGeom>
              <a:avLst/>
              <a:gdLst>
                <a:gd name="csX0" fmla="*/ 200275 w 201485"/>
                <a:gd name="csY0" fmla="*/ 6116 h 195550"/>
                <a:gd name="csX1" fmla="*/ 201640 w 201485"/>
                <a:gd name="csY1" fmla="*/ 2293 h 195550"/>
                <a:gd name="csX2" fmla="*/ 195088 w 201485"/>
                <a:gd name="csY2" fmla="*/ 108 h 195550"/>
                <a:gd name="csX3" fmla="*/ 6707 w 201485"/>
                <a:gd name="csY3" fmla="*/ 108 h 195550"/>
                <a:gd name="csX4" fmla="*/ 155 w 201485"/>
                <a:gd name="csY4" fmla="*/ 2293 h 195550"/>
                <a:gd name="csX5" fmla="*/ 1520 w 201485"/>
                <a:gd name="csY5" fmla="*/ 6116 h 195550"/>
                <a:gd name="csX6" fmla="*/ 93526 w 201485"/>
                <a:gd name="csY6" fmla="*/ 190469 h 195550"/>
                <a:gd name="csX7" fmla="*/ 100898 w 201485"/>
                <a:gd name="csY7" fmla="*/ 195658 h 195550"/>
                <a:gd name="csX8" fmla="*/ 108269 w 201485"/>
                <a:gd name="csY8" fmla="*/ 190469 h 195550"/>
                <a:gd name="csX9" fmla="*/ 200275 w 201485"/>
                <a:gd name="csY9" fmla="*/ 6116 h 195550"/>
                <a:gd name="csX10" fmla="*/ 34009 w 201485"/>
                <a:gd name="csY10" fmla="*/ 19772 h 195550"/>
                <a:gd name="csX11" fmla="*/ 183894 w 201485"/>
                <a:gd name="csY11" fmla="*/ 19772 h 195550"/>
                <a:gd name="csX12" fmla="*/ 109088 w 201485"/>
                <a:gd name="csY12" fmla="*/ 169985 h 195550"/>
                <a:gd name="csX13" fmla="*/ 34009 w 201485"/>
                <a:gd name="csY13" fmla="*/ 19772 h 1955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201485" h="195550">
                  <a:moveTo>
                    <a:pt x="200275" y="6116"/>
                  </a:moveTo>
                  <a:cubicBezTo>
                    <a:pt x="200821" y="5297"/>
                    <a:pt x="201640" y="3385"/>
                    <a:pt x="201640" y="2293"/>
                  </a:cubicBezTo>
                  <a:cubicBezTo>
                    <a:pt x="201640" y="381"/>
                    <a:pt x="201367" y="108"/>
                    <a:pt x="195088" y="108"/>
                  </a:cubicBezTo>
                  <a:lnTo>
                    <a:pt x="6707" y="108"/>
                  </a:lnTo>
                  <a:cubicBezTo>
                    <a:pt x="428" y="108"/>
                    <a:pt x="155" y="381"/>
                    <a:pt x="155" y="2293"/>
                  </a:cubicBezTo>
                  <a:cubicBezTo>
                    <a:pt x="155" y="3385"/>
                    <a:pt x="974" y="5297"/>
                    <a:pt x="1520" y="6116"/>
                  </a:cubicBezTo>
                  <a:lnTo>
                    <a:pt x="93526" y="190469"/>
                  </a:lnTo>
                  <a:cubicBezTo>
                    <a:pt x="95437" y="194019"/>
                    <a:pt x="96256" y="195658"/>
                    <a:pt x="100898" y="195658"/>
                  </a:cubicBezTo>
                  <a:cubicBezTo>
                    <a:pt x="105539" y="195658"/>
                    <a:pt x="106358" y="194019"/>
                    <a:pt x="108269" y="190469"/>
                  </a:cubicBezTo>
                  <a:lnTo>
                    <a:pt x="200275" y="6116"/>
                  </a:lnTo>
                  <a:close/>
                  <a:moveTo>
                    <a:pt x="34009" y="19772"/>
                  </a:moveTo>
                  <a:lnTo>
                    <a:pt x="183894" y="19772"/>
                  </a:lnTo>
                  <a:lnTo>
                    <a:pt x="109088" y="169985"/>
                  </a:lnTo>
                  <a:lnTo>
                    <a:pt x="34009" y="19772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フリーフォーム: 図形 29">
              <a:extLst>
                <a:ext uri="{FF2B5EF4-FFF2-40B4-BE49-F238E27FC236}">
                  <a16:creationId xmlns:a16="http://schemas.microsoft.com/office/drawing/2014/main" id="{BB4FF17D-F1E1-730C-3FF6-4C1EAD323D42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4783584" y="7608493"/>
              <a:ext cx="136234" cy="248534"/>
            </a:xfrm>
            <a:custGeom>
              <a:avLst/>
              <a:gdLst>
                <a:gd name="csX0" fmla="*/ 85890 w 136234"/>
                <a:gd name="csY0" fmla="*/ 83408 h 248534"/>
                <a:gd name="csX1" fmla="*/ 109369 w 136234"/>
                <a:gd name="csY1" fmla="*/ 83408 h 248534"/>
                <a:gd name="csX2" fmla="*/ 117560 w 136234"/>
                <a:gd name="csY2" fmla="*/ 77945 h 248534"/>
                <a:gd name="csX3" fmla="*/ 110189 w 136234"/>
                <a:gd name="csY3" fmla="*/ 74941 h 248534"/>
                <a:gd name="csX4" fmla="*/ 87528 w 136234"/>
                <a:gd name="csY4" fmla="*/ 74941 h 248534"/>
                <a:gd name="csX5" fmla="*/ 93262 w 136234"/>
                <a:gd name="csY5" fmla="*/ 43806 h 248534"/>
                <a:gd name="csX6" fmla="*/ 99814 w 136234"/>
                <a:gd name="csY6" fmla="*/ 15402 h 248534"/>
                <a:gd name="csX7" fmla="*/ 112646 w 136234"/>
                <a:gd name="csY7" fmla="*/ 6116 h 248534"/>
                <a:gd name="csX8" fmla="*/ 126023 w 136234"/>
                <a:gd name="csY8" fmla="*/ 11032 h 248534"/>
                <a:gd name="csX9" fmla="*/ 111281 w 136234"/>
                <a:gd name="csY9" fmla="*/ 25780 h 248534"/>
                <a:gd name="csX10" fmla="*/ 121382 w 136234"/>
                <a:gd name="csY10" fmla="*/ 35339 h 248534"/>
                <a:gd name="csX11" fmla="*/ 136398 w 136234"/>
                <a:gd name="csY11" fmla="*/ 18953 h 248534"/>
                <a:gd name="csX12" fmla="*/ 112646 w 136234"/>
                <a:gd name="csY12" fmla="*/ 108 h 248534"/>
                <a:gd name="csX13" fmla="*/ 77973 w 136234"/>
                <a:gd name="csY13" fmla="*/ 32062 h 248534"/>
                <a:gd name="csX14" fmla="*/ 68963 w 136234"/>
                <a:gd name="csY14" fmla="*/ 74941 h 248534"/>
                <a:gd name="csX15" fmla="*/ 50125 w 136234"/>
                <a:gd name="csY15" fmla="*/ 74941 h 248534"/>
                <a:gd name="csX16" fmla="*/ 41935 w 136234"/>
                <a:gd name="csY16" fmla="*/ 80130 h 248534"/>
                <a:gd name="csX17" fmla="*/ 49579 w 136234"/>
                <a:gd name="csY17" fmla="*/ 83408 h 248534"/>
                <a:gd name="csX18" fmla="*/ 67598 w 136234"/>
                <a:gd name="csY18" fmla="*/ 83408 h 248534"/>
                <a:gd name="csX19" fmla="*/ 47122 w 136234"/>
                <a:gd name="csY19" fmla="*/ 191288 h 248534"/>
                <a:gd name="csX20" fmla="*/ 23370 w 136234"/>
                <a:gd name="csY20" fmla="*/ 242633 h 248534"/>
                <a:gd name="csX21" fmla="*/ 10265 w 136234"/>
                <a:gd name="csY21" fmla="*/ 237717 h 248534"/>
                <a:gd name="csX22" fmla="*/ 25281 w 136234"/>
                <a:gd name="csY22" fmla="*/ 222969 h 248534"/>
                <a:gd name="csX23" fmla="*/ 15179 w 136234"/>
                <a:gd name="csY23" fmla="*/ 213410 h 248534"/>
                <a:gd name="csX24" fmla="*/ 163 w 136234"/>
                <a:gd name="csY24" fmla="*/ 229797 h 248534"/>
                <a:gd name="csX25" fmla="*/ 23370 w 136234"/>
                <a:gd name="csY25" fmla="*/ 248642 h 248534"/>
                <a:gd name="csX26" fmla="*/ 54220 w 136234"/>
                <a:gd name="csY26" fmla="*/ 222150 h 248534"/>
                <a:gd name="csX27" fmla="*/ 69509 w 136234"/>
                <a:gd name="csY27" fmla="*/ 169985 h 248534"/>
                <a:gd name="csX28" fmla="*/ 85890 w 136234"/>
                <a:gd name="csY28" fmla="*/ 83408 h 24853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36234" h="248534">
                  <a:moveTo>
                    <a:pt x="85890" y="83408"/>
                  </a:moveTo>
                  <a:lnTo>
                    <a:pt x="109369" y="83408"/>
                  </a:lnTo>
                  <a:cubicBezTo>
                    <a:pt x="114830" y="83408"/>
                    <a:pt x="117560" y="83408"/>
                    <a:pt x="117560" y="77945"/>
                  </a:cubicBezTo>
                  <a:cubicBezTo>
                    <a:pt x="117560" y="74941"/>
                    <a:pt x="114830" y="74941"/>
                    <a:pt x="110189" y="74941"/>
                  </a:cubicBezTo>
                  <a:lnTo>
                    <a:pt x="87528" y="74941"/>
                  </a:lnTo>
                  <a:lnTo>
                    <a:pt x="93262" y="43806"/>
                  </a:lnTo>
                  <a:cubicBezTo>
                    <a:pt x="94354" y="38071"/>
                    <a:pt x="98176" y="18679"/>
                    <a:pt x="99814" y="15402"/>
                  </a:cubicBezTo>
                  <a:cubicBezTo>
                    <a:pt x="102271" y="10213"/>
                    <a:pt x="106912" y="6116"/>
                    <a:pt x="112646" y="6116"/>
                  </a:cubicBezTo>
                  <a:cubicBezTo>
                    <a:pt x="113738" y="6116"/>
                    <a:pt x="120836" y="6116"/>
                    <a:pt x="126023" y="11032"/>
                  </a:cubicBezTo>
                  <a:cubicBezTo>
                    <a:pt x="114011" y="12125"/>
                    <a:pt x="111281" y="21684"/>
                    <a:pt x="111281" y="25780"/>
                  </a:cubicBezTo>
                  <a:cubicBezTo>
                    <a:pt x="111281" y="32062"/>
                    <a:pt x="116195" y="35339"/>
                    <a:pt x="121382" y="35339"/>
                  </a:cubicBezTo>
                  <a:cubicBezTo>
                    <a:pt x="128481" y="35339"/>
                    <a:pt x="136398" y="29331"/>
                    <a:pt x="136398" y="18953"/>
                  </a:cubicBezTo>
                  <a:cubicBezTo>
                    <a:pt x="136398" y="6389"/>
                    <a:pt x="123839" y="108"/>
                    <a:pt x="112646" y="108"/>
                  </a:cubicBezTo>
                  <a:cubicBezTo>
                    <a:pt x="103363" y="108"/>
                    <a:pt x="86163" y="5024"/>
                    <a:pt x="77973" y="32062"/>
                  </a:cubicBezTo>
                  <a:cubicBezTo>
                    <a:pt x="76335" y="37797"/>
                    <a:pt x="75516" y="40529"/>
                    <a:pt x="68963" y="74941"/>
                  </a:cubicBezTo>
                  <a:lnTo>
                    <a:pt x="50125" y="74941"/>
                  </a:lnTo>
                  <a:cubicBezTo>
                    <a:pt x="44938" y="74941"/>
                    <a:pt x="41935" y="74941"/>
                    <a:pt x="41935" y="80130"/>
                  </a:cubicBezTo>
                  <a:cubicBezTo>
                    <a:pt x="41935" y="83408"/>
                    <a:pt x="44392" y="83408"/>
                    <a:pt x="49579" y="83408"/>
                  </a:cubicBezTo>
                  <a:lnTo>
                    <a:pt x="67598" y="83408"/>
                  </a:lnTo>
                  <a:lnTo>
                    <a:pt x="47122" y="191288"/>
                  </a:lnTo>
                  <a:cubicBezTo>
                    <a:pt x="42208" y="217780"/>
                    <a:pt x="37566" y="242633"/>
                    <a:pt x="23370" y="242633"/>
                  </a:cubicBezTo>
                  <a:cubicBezTo>
                    <a:pt x="22278" y="242633"/>
                    <a:pt x="15452" y="242633"/>
                    <a:pt x="10265" y="237717"/>
                  </a:cubicBezTo>
                  <a:cubicBezTo>
                    <a:pt x="22824" y="236898"/>
                    <a:pt x="25281" y="227066"/>
                    <a:pt x="25281" y="222969"/>
                  </a:cubicBezTo>
                  <a:cubicBezTo>
                    <a:pt x="25281" y="216688"/>
                    <a:pt x="20366" y="213410"/>
                    <a:pt x="15179" y="213410"/>
                  </a:cubicBezTo>
                  <a:cubicBezTo>
                    <a:pt x="8081" y="213410"/>
                    <a:pt x="163" y="219419"/>
                    <a:pt x="163" y="229797"/>
                  </a:cubicBezTo>
                  <a:cubicBezTo>
                    <a:pt x="163" y="242087"/>
                    <a:pt x="12176" y="248642"/>
                    <a:pt x="23370" y="248642"/>
                  </a:cubicBezTo>
                  <a:cubicBezTo>
                    <a:pt x="38386" y="248642"/>
                    <a:pt x="49306" y="232528"/>
                    <a:pt x="54220" y="222150"/>
                  </a:cubicBezTo>
                  <a:cubicBezTo>
                    <a:pt x="62957" y="204944"/>
                    <a:pt x="69236" y="171897"/>
                    <a:pt x="69509" y="169985"/>
                  </a:cubicBezTo>
                  <a:lnTo>
                    <a:pt x="85890" y="83408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フリーフォーム: 図形 30">
              <a:extLst>
                <a:ext uri="{FF2B5EF4-FFF2-40B4-BE49-F238E27FC236}">
                  <a16:creationId xmlns:a16="http://schemas.microsoft.com/office/drawing/2014/main" id="{1D497BE3-F05D-C4A6-07DE-4ABE8657398F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4959194" y="7596203"/>
              <a:ext cx="63339" cy="273114"/>
            </a:xfrm>
            <a:custGeom>
              <a:avLst/>
              <a:gdLst>
                <a:gd name="csX0" fmla="*/ 63509 w 63339"/>
                <a:gd name="csY0" fmla="*/ 270491 h 273114"/>
                <a:gd name="csX1" fmla="*/ 58868 w 63339"/>
                <a:gd name="csY1" fmla="*/ 264483 h 273114"/>
                <a:gd name="csX2" fmla="*/ 16004 w 63339"/>
                <a:gd name="csY2" fmla="*/ 136665 h 273114"/>
                <a:gd name="csX3" fmla="*/ 59960 w 63339"/>
                <a:gd name="csY3" fmla="*/ 7482 h 273114"/>
                <a:gd name="csX4" fmla="*/ 63509 w 63339"/>
                <a:gd name="csY4" fmla="*/ 2839 h 273114"/>
                <a:gd name="csX5" fmla="*/ 60779 w 63339"/>
                <a:gd name="csY5" fmla="*/ 108 h 273114"/>
                <a:gd name="csX6" fmla="*/ 17369 w 63339"/>
                <a:gd name="csY6" fmla="*/ 53365 h 273114"/>
                <a:gd name="csX7" fmla="*/ 169 w 63339"/>
                <a:gd name="csY7" fmla="*/ 136665 h 273114"/>
                <a:gd name="csX8" fmla="*/ 18188 w 63339"/>
                <a:gd name="csY8" fmla="*/ 221877 h 273114"/>
                <a:gd name="csX9" fmla="*/ 60779 w 63339"/>
                <a:gd name="csY9" fmla="*/ 273222 h 273114"/>
                <a:gd name="csX10" fmla="*/ 63509 w 63339"/>
                <a:gd name="csY10" fmla="*/ 270491 h 2731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63339" h="273114">
                  <a:moveTo>
                    <a:pt x="63509" y="270491"/>
                  </a:moveTo>
                  <a:cubicBezTo>
                    <a:pt x="63509" y="269672"/>
                    <a:pt x="63509" y="269126"/>
                    <a:pt x="58868" y="264483"/>
                  </a:cubicBezTo>
                  <a:cubicBezTo>
                    <a:pt x="24741" y="230070"/>
                    <a:pt x="16004" y="178451"/>
                    <a:pt x="16004" y="136665"/>
                  </a:cubicBezTo>
                  <a:cubicBezTo>
                    <a:pt x="16004" y="89143"/>
                    <a:pt x="26379" y="41621"/>
                    <a:pt x="59960" y="7482"/>
                  </a:cubicBezTo>
                  <a:cubicBezTo>
                    <a:pt x="63509" y="4204"/>
                    <a:pt x="63509" y="3658"/>
                    <a:pt x="63509" y="2839"/>
                  </a:cubicBezTo>
                  <a:cubicBezTo>
                    <a:pt x="63509" y="927"/>
                    <a:pt x="62417" y="108"/>
                    <a:pt x="60779" y="108"/>
                  </a:cubicBezTo>
                  <a:cubicBezTo>
                    <a:pt x="58049" y="108"/>
                    <a:pt x="33477" y="18679"/>
                    <a:pt x="17369" y="53365"/>
                  </a:cubicBezTo>
                  <a:cubicBezTo>
                    <a:pt x="3446" y="83408"/>
                    <a:pt x="169" y="113723"/>
                    <a:pt x="169" y="136665"/>
                  </a:cubicBezTo>
                  <a:cubicBezTo>
                    <a:pt x="169" y="157968"/>
                    <a:pt x="3172" y="191015"/>
                    <a:pt x="18188" y="221877"/>
                  </a:cubicBezTo>
                  <a:cubicBezTo>
                    <a:pt x="34569" y="255470"/>
                    <a:pt x="58049" y="273222"/>
                    <a:pt x="60779" y="273222"/>
                  </a:cubicBezTo>
                  <a:cubicBezTo>
                    <a:pt x="62417" y="273222"/>
                    <a:pt x="63509" y="272403"/>
                    <a:pt x="63509" y="270491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フリーフォーム: 図形 31">
              <a:extLst>
                <a:ext uri="{FF2B5EF4-FFF2-40B4-BE49-F238E27FC236}">
                  <a16:creationId xmlns:a16="http://schemas.microsoft.com/office/drawing/2014/main" id="{CD1FDC44-03DE-6AC9-241F-79FE5AA34B49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5046256" y="7680322"/>
              <a:ext cx="135961" cy="123720"/>
            </a:xfrm>
            <a:custGeom>
              <a:avLst/>
              <a:gdLst>
                <a:gd name="csX0" fmla="*/ 83443 w 135961"/>
                <a:gd name="csY0" fmla="*/ 38344 h 123720"/>
                <a:gd name="csX1" fmla="*/ 110471 w 135961"/>
                <a:gd name="csY1" fmla="*/ 6116 h 123720"/>
                <a:gd name="csX2" fmla="*/ 124122 w 135961"/>
                <a:gd name="csY2" fmla="*/ 9667 h 123720"/>
                <a:gd name="csX3" fmla="*/ 111017 w 135961"/>
                <a:gd name="csY3" fmla="*/ 24415 h 123720"/>
                <a:gd name="csX4" fmla="*/ 121392 w 135961"/>
                <a:gd name="csY4" fmla="*/ 33974 h 123720"/>
                <a:gd name="csX5" fmla="*/ 136135 w 135961"/>
                <a:gd name="csY5" fmla="*/ 18133 h 123720"/>
                <a:gd name="csX6" fmla="*/ 110744 w 135961"/>
                <a:gd name="csY6" fmla="*/ 108 h 123720"/>
                <a:gd name="csX7" fmla="*/ 82078 w 135961"/>
                <a:gd name="csY7" fmla="*/ 20864 h 123720"/>
                <a:gd name="csX8" fmla="*/ 52592 w 135961"/>
                <a:gd name="csY8" fmla="*/ 108 h 123720"/>
                <a:gd name="csX9" fmla="*/ 8637 w 135961"/>
                <a:gd name="csY9" fmla="*/ 42167 h 123720"/>
                <a:gd name="csX10" fmla="*/ 11913 w 135961"/>
                <a:gd name="csY10" fmla="*/ 44898 h 123720"/>
                <a:gd name="csX11" fmla="*/ 15462 w 135961"/>
                <a:gd name="csY11" fmla="*/ 41894 h 123720"/>
                <a:gd name="csX12" fmla="*/ 52046 w 135961"/>
                <a:gd name="csY12" fmla="*/ 6116 h 123720"/>
                <a:gd name="csX13" fmla="*/ 66789 w 135961"/>
                <a:gd name="csY13" fmla="*/ 24415 h 123720"/>
                <a:gd name="csX14" fmla="*/ 52046 w 135961"/>
                <a:gd name="csY14" fmla="*/ 89416 h 123720"/>
                <a:gd name="csX15" fmla="*/ 26110 w 135961"/>
                <a:gd name="csY15" fmla="*/ 117820 h 123720"/>
                <a:gd name="csX16" fmla="*/ 12459 w 135961"/>
                <a:gd name="csY16" fmla="*/ 114270 h 123720"/>
                <a:gd name="csX17" fmla="*/ 25291 w 135961"/>
                <a:gd name="csY17" fmla="*/ 99521 h 123720"/>
                <a:gd name="csX18" fmla="*/ 15189 w 135961"/>
                <a:gd name="csY18" fmla="*/ 89962 h 123720"/>
                <a:gd name="csX19" fmla="*/ 173 w 135961"/>
                <a:gd name="csY19" fmla="*/ 105803 h 123720"/>
                <a:gd name="csX20" fmla="*/ 25837 w 135961"/>
                <a:gd name="csY20" fmla="*/ 123829 h 123720"/>
                <a:gd name="csX21" fmla="*/ 54503 w 135961"/>
                <a:gd name="csY21" fmla="*/ 103072 h 123720"/>
                <a:gd name="csX22" fmla="*/ 83989 w 135961"/>
                <a:gd name="csY22" fmla="*/ 123829 h 123720"/>
                <a:gd name="csX23" fmla="*/ 127671 w 135961"/>
                <a:gd name="csY23" fmla="*/ 81769 h 123720"/>
                <a:gd name="csX24" fmla="*/ 124395 w 135961"/>
                <a:gd name="csY24" fmla="*/ 79038 h 123720"/>
                <a:gd name="csX25" fmla="*/ 120846 w 135961"/>
                <a:gd name="csY25" fmla="*/ 82042 h 123720"/>
                <a:gd name="csX26" fmla="*/ 84535 w 135961"/>
                <a:gd name="csY26" fmla="*/ 117820 h 123720"/>
                <a:gd name="csX27" fmla="*/ 69519 w 135961"/>
                <a:gd name="csY27" fmla="*/ 99794 h 123720"/>
                <a:gd name="csX28" fmla="*/ 74160 w 135961"/>
                <a:gd name="csY28" fmla="*/ 75760 h 123720"/>
                <a:gd name="csX29" fmla="*/ 83443 w 135961"/>
                <a:gd name="csY29" fmla="*/ 38344 h 1237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35961" h="123720">
                  <a:moveTo>
                    <a:pt x="83443" y="38344"/>
                  </a:moveTo>
                  <a:cubicBezTo>
                    <a:pt x="85081" y="31243"/>
                    <a:pt x="91360" y="6116"/>
                    <a:pt x="110471" y="6116"/>
                  </a:cubicBezTo>
                  <a:cubicBezTo>
                    <a:pt x="111836" y="6116"/>
                    <a:pt x="118389" y="6116"/>
                    <a:pt x="124122" y="9667"/>
                  </a:cubicBezTo>
                  <a:cubicBezTo>
                    <a:pt x="116478" y="11032"/>
                    <a:pt x="111017" y="17860"/>
                    <a:pt x="111017" y="24415"/>
                  </a:cubicBezTo>
                  <a:cubicBezTo>
                    <a:pt x="111017" y="28785"/>
                    <a:pt x="114021" y="33974"/>
                    <a:pt x="121392" y="33974"/>
                  </a:cubicBezTo>
                  <a:cubicBezTo>
                    <a:pt x="127398" y="33974"/>
                    <a:pt x="136135" y="29058"/>
                    <a:pt x="136135" y="18133"/>
                  </a:cubicBezTo>
                  <a:cubicBezTo>
                    <a:pt x="136135" y="3931"/>
                    <a:pt x="120027" y="108"/>
                    <a:pt x="110744" y="108"/>
                  </a:cubicBezTo>
                  <a:cubicBezTo>
                    <a:pt x="94910" y="108"/>
                    <a:pt x="85354" y="14583"/>
                    <a:pt x="82078" y="20864"/>
                  </a:cubicBezTo>
                  <a:cubicBezTo>
                    <a:pt x="75252" y="2839"/>
                    <a:pt x="60510" y="108"/>
                    <a:pt x="52592" y="108"/>
                  </a:cubicBezTo>
                  <a:cubicBezTo>
                    <a:pt x="24199" y="108"/>
                    <a:pt x="8637" y="35339"/>
                    <a:pt x="8637" y="42167"/>
                  </a:cubicBezTo>
                  <a:cubicBezTo>
                    <a:pt x="8637" y="44898"/>
                    <a:pt x="11367" y="44898"/>
                    <a:pt x="11913" y="44898"/>
                  </a:cubicBezTo>
                  <a:cubicBezTo>
                    <a:pt x="14097" y="44898"/>
                    <a:pt x="14916" y="44352"/>
                    <a:pt x="15462" y="41894"/>
                  </a:cubicBezTo>
                  <a:cubicBezTo>
                    <a:pt x="24745" y="12944"/>
                    <a:pt x="42764" y="6116"/>
                    <a:pt x="52046" y="6116"/>
                  </a:cubicBezTo>
                  <a:cubicBezTo>
                    <a:pt x="57233" y="6116"/>
                    <a:pt x="66789" y="8574"/>
                    <a:pt x="66789" y="24415"/>
                  </a:cubicBezTo>
                  <a:cubicBezTo>
                    <a:pt x="66789" y="32881"/>
                    <a:pt x="62148" y="51180"/>
                    <a:pt x="52046" y="89416"/>
                  </a:cubicBezTo>
                  <a:cubicBezTo>
                    <a:pt x="47678" y="106349"/>
                    <a:pt x="38122" y="117820"/>
                    <a:pt x="26110" y="117820"/>
                  </a:cubicBezTo>
                  <a:cubicBezTo>
                    <a:pt x="24472" y="117820"/>
                    <a:pt x="18192" y="117820"/>
                    <a:pt x="12459" y="114270"/>
                  </a:cubicBezTo>
                  <a:cubicBezTo>
                    <a:pt x="19284" y="112904"/>
                    <a:pt x="25291" y="107169"/>
                    <a:pt x="25291" y="99521"/>
                  </a:cubicBezTo>
                  <a:cubicBezTo>
                    <a:pt x="25291" y="92147"/>
                    <a:pt x="19284" y="89962"/>
                    <a:pt x="15189" y="89962"/>
                  </a:cubicBezTo>
                  <a:cubicBezTo>
                    <a:pt x="6999" y="89962"/>
                    <a:pt x="173" y="97063"/>
                    <a:pt x="173" y="105803"/>
                  </a:cubicBezTo>
                  <a:cubicBezTo>
                    <a:pt x="173" y="118366"/>
                    <a:pt x="13824" y="123829"/>
                    <a:pt x="25837" y="123829"/>
                  </a:cubicBezTo>
                  <a:cubicBezTo>
                    <a:pt x="43856" y="123829"/>
                    <a:pt x="53684" y="104711"/>
                    <a:pt x="54503" y="103072"/>
                  </a:cubicBezTo>
                  <a:cubicBezTo>
                    <a:pt x="57779" y="113177"/>
                    <a:pt x="67608" y="123829"/>
                    <a:pt x="83989" y="123829"/>
                  </a:cubicBezTo>
                  <a:cubicBezTo>
                    <a:pt x="112109" y="123829"/>
                    <a:pt x="127671" y="88597"/>
                    <a:pt x="127671" y="81769"/>
                  </a:cubicBezTo>
                  <a:cubicBezTo>
                    <a:pt x="127671" y="79038"/>
                    <a:pt x="125214" y="79038"/>
                    <a:pt x="124395" y="79038"/>
                  </a:cubicBezTo>
                  <a:cubicBezTo>
                    <a:pt x="121938" y="79038"/>
                    <a:pt x="121392" y="80130"/>
                    <a:pt x="120846" y="82042"/>
                  </a:cubicBezTo>
                  <a:cubicBezTo>
                    <a:pt x="111836" y="111265"/>
                    <a:pt x="93271" y="117820"/>
                    <a:pt x="84535" y="117820"/>
                  </a:cubicBezTo>
                  <a:cubicBezTo>
                    <a:pt x="73887" y="117820"/>
                    <a:pt x="69519" y="109080"/>
                    <a:pt x="69519" y="99794"/>
                  </a:cubicBezTo>
                  <a:cubicBezTo>
                    <a:pt x="69519" y="93786"/>
                    <a:pt x="71157" y="87777"/>
                    <a:pt x="74160" y="75760"/>
                  </a:cubicBezTo>
                  <a:lnTo>
                    <a:pt x="83443" y="38344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フリーフォーム: 図形 33">
              <a:extLst>
                <a:ext uri="{FF2B5EF4-FFF2-40B4-BE49-F238E27FC236}">
                  <a16:creationId xmlns:a16="http://schemas.microsoft.com/office/drawing/2014/main" id="{352C6B49-BAE7-8CD4-56C4-0251E6A9744A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5209936" y="7596203"/>
              <a:ext cx="63339" cy="273114"/>
            </a:xfrm>
            <a:custGeom>
              <a:avLst/>
              <a:gdLst>
                <a:gd name="csX0" fmla="*/ 63518 w 63339"/>
                <a:gd name="csY0" fmla="*/ 136665 h 273114"/>
                <a:gd name="csX1" fmla="*/ 45499 w 63339"/>
                <a:gd name="csY1" fmla="*/ 51453 h 273114"/>
                <a:gd name="csX2" fmla="*/ 2909 w 63339"/>
                <a:gd name="csY2" fmla="*/ 108 h 273114"/>
                <a:gd name="csX3" fmla="*/ 179 w 63339"/>
                <a:gd name="csY3" fmla="*/ 2839 h 273114"/>
                <a:gd name="csX4" fmla="*/ 5366 w 63339"/>
                <a:gd name="csY4" fmla="*/ 9120 h 273114"/>
                <a:gd name="csX5" fmla="*/ 47684 w 63339"/>
                <a:gd name="csY5" fmla="*/ 136665 h 273114"/>
                <a:gd name="csX6" fmla="*/ 3728 w 63339"/>
                <a:gd name="csY6" fmla="*/ 265848 h 273114"/>
                <a:gd name="csX7" fmla="*/ 179 w 63339"/>
                <a:gd name="csY7" fmla="*/ 270491 h 273114"/>
                <a:gd name="csX8" fmla="*/ 2909 w 63339"/>
                <a:gd name="csY8" fmla="*/ 273222 h 273114"/>
                <a:gd name="csX9" fmla="*/ 46319 w 63339"/>
                <a:gd name="csY9" fmla="*/ 219965 h 273114"/>
                <a:gd name="csX10" fmla="*/ 63518 w 63339"/>
                <a:gd name="csY10" fmla="*/ 136665 h 2731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63339" h="273114">
                  <a:moveTo>
                    <a:pt x="63518" y="136665"/>
                  </a:moveTo>
                  <a:cubicBezTo>
                    <a:pt x="63518" y="115362"/>
                    <a:pt x="60515" y="82315"/>
                    <a:pt x="45499" y="51453"/>
                  </a:cubicBezTo>
                  <a:cubicBezTo>
                    <a:pt x="29119" y="17860"/>
                    <a:pt x="5639" y="108"/>
                    <a:pt x="2909" y="108"/>
                  </a:cubicBezTo>
                  <a:cubicBezTo>
                    <a:pt x="1271" y="108"/>
                    <a:pt x="179" y="1200"/>
                    <a:pt x="179" y="2839"/>
                  </a:cubicBezTo>
                  <a:cubicBezTo>
                    <a:pt x="179" y="3658"/>
                    <a:pt x="179" y="4204"/>
                    <a:pt x="5366" y="9120"/>
                  </a:cubicBezTo>
                  <a:cubicBezTo>
                    <a:pt x="32122" y="36159"/>
                    <a:pt x="47684" y="79584"/>
                    <a:pt x="47684" y="136665"/>
                  </a:cubicBezTo>
                  <a:cubicBezTo>
                    <a:pt x="47684" y="183368"/>
                    <a:pt x="37582" y="231436"/>
                    <a:pt x="3728" y="265848"/>
                  </a:cubicBezTo>
                  <a:cubicBezTo>
                    <a:pt x="179" y="269126"/>
                    <a:pt x="179" y="269672"/>
                    <a:pt x="179" y="270491"/>
                  </a:cubicBezTo>
                  <a:cubicBezTo>
                    <a:pt x="179" y="272130"/>
                    <a:pt x="1271" y="273222"/>
                    <a:pt x="2909" y="273222"/>
                  </a:cubicBezTo>
                  <a:cubicBezTo>
                    <a:pt x="5639" y="273222"/>
                    <a:pt x="30211" y="254650"/>
                    <a:pt x="46319" y="219965"/>
                  </a:cubicBezTo>
                  <a:cubicBezTo>
                    <a:pt x="60242" y="189922"/>
                    <a:pt x="63518" y="159607"/>
                    <a:pt x="63518" y="136665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フリーフォーム: 図形 34">
              <a:extLst>
                <a:ext uri="{FF2B5EF4-FFF2-40B4-BE49-F238E27FC236}">
                  <a16:creationId xmlns:a16="http://schemas.microsoft.com/office/drawing/2014/main" id="{78EA850D-B8A4-1F7A-7445-6B75BA9F0DEF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5391672" y="7700806"/>
              <a:ext cx="181555" cy="63908"/>
            </a:xfrm>
            <a:custGeom>
              <a:avLst/>
              <a:gdLst>
                <a:gd name="csX0" fmla="*/ 172458 w 181555"/>
                <a:gd name="csY0" fmla="*/ 11032 h 63908"/>
                <a:gd name="csX1" fmla="*/ 181741 w 181555"/>
                <a:gd name="csY1" fmla="*/ 5570 h 63908"/>
                <a:gd name="csX2" fmla="*/ 172731 w 181555"/>
                <a:gd name="csY2" fmla="*/ 108 h 63908"/>
                <a:gd name="csX3" fmla="*/ 9195 w 181555"/>
                <a:gd name="csY3" fmla="*/ 108 h 63908"/>
                <a:gd name="csX4" fmla="*/ 186 w 181555"/>
                <a:gd name="csY4" fmla="*/ 5570 h 63908"/>
                <a:gd name="csX5" fmla="*/ 9468 w 181555"/>
                <a:gd name="csY5" fmla="*/ 11032 h 63908"/>
                <a:gd name="csX6" fmla="*/ 172458 w 181555"/>
                <a:gd name="csY6" fmla="*/ 11032 h 63908"/>
                <a:gd name="csX7" fmla="*/ 172731 w 181555"/>
                <a:gd name="csY7" fmla="*/ 64016 h 63908"/>
                <a:gd name="csX8" fmla="*/ 181741 w 181555"/>
                <a:gd name="csY8" fmla="*/ 58554 h 63908"/>
                <a:gd name="csX9" fmla="*/ 172458 w 181555"/>
                <a:gd name="csY9" fmla="*/ 53092 h 63908"/>
                <a:gd name="csX10" fmla="*/ 9468 w 181555"/>
                <a:gd name="csY10" fmla="*/ 53092 h 63908"/>
                <a:gd name="csX11" fmla="*/ 186 w 181555"/>
                <a:gd name="csY11" fmla="*/ 58554 h 63908"/>
                <a:gd name="csX12" fmla="*/ 9195 w 181555"/>
                <a:gd name="csY12" fmla="*/ 64016 h 63908"/>
                <a:gd name="csX13" fmla="*/ 172731 w 181555"/>
                <a:gd name="csY13" fmla="*/ 64016 h 6390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81555" h="63908">
                  <a:moveTo>
                    <a:pt x="172458" y="11032"/>
                  </a:moveTo>
                  <a:cubicBezTo>
                    <a:pt x="176553" y="11032"/>
                    <a:pt x="181741" y="11032"/>
                    <a:pt x="181741" y="5570"/>
                  </a:cubicBezTo>
                  <a:cubicBezTo>
                    <a:pt x="181741" y="108"/>
                    <a:pt x="176553" y="108"/>
                    <a:pt x="172731" y="108"/>
                  </a:cubicBezTo>
                  <a:lnTo>
                    <a:pt x="9195" y="108"/>
                  </a:lnTo>
                  <a:cubicBezTo>
                    <a:pt x="5373" y="108"/>
                    <a:pt x="186" y="108"/>
                    <a:pt x="186" y="5570"/>
                  </a:cubicBezTo>
                  <a:cubicBezTo>
                    <a:pt x="186" y="11032"/>
                    <a:pt x="5373" y="11032"/>
                    <a:pt x="9468" y="11032"/>
                  </a:cubicBezTo>
                  <a:lnTo>
                    <a:pt x="172458" y="11032"/>
                  </a:lnTo>
                  <a:close/>
                  <a:moveTo>
                    <a:pt x="172731" y="64016"/>
                  </a:moveTo>
                  <a:cubicBezTo>
                    <a:pt x="176553" y="64016"/>
                    <a:pt x="181741" y="64016"/>
                    <a:pt x="181741" y="58554"/>
                  </a:cubicBezTo>
                  <a:cubicBezTo>
                    <a:pt x="181741" y="53092"/>
                    <a:pt x="176553" y="53092"/>
                    <a:pt x="172458" y="53092"/>
                  </a:cubicBezTo>
                  <a:lnTo>
                    <a:pt x="9468" y="53092"/>
                  </a:lnTo>
                  <a:cubicBezTo>
                    <a:pt x="5373" y="53092"/>
                    <a:pt x="186" y="53092"/>
                    <a:pt x="186" y="58554"/>
                  </a:cubicBezTo>
                  <a:cubicBezTo>
                    <a:pt x="186" y="64016"/>
                    <a:pt x="5373" y="64016"/>
                    <a:pt x="9195" y="64016"/>
                  </a:cubicBezTo>
                  <a:lnTo>
                    <a:pt x="172731" y="64016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フリーフォーム: 図形 35">
              <a:extLst>
                <a:ext uri="{FF2B5EF4-FFF2-40B4-BE49-F238E27FC236}">
                  <a16:creationId xmlns:a16="http://schemas.microsoft.com/office/drawing/2014/main" id="{7F5F9297-30D3-53E4-4C4C-A02ED7AD5BA3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5678215" y="7619144"/>
              <a:ext cx="108933" cy="181894"/>
            </a:xfrm>
            <a:custGeom>
              <a:avLst/>
              <a:gdLst>
                <a:gd name="csX0" fmla="*/ 21218 w 108933"/>
                <a:gd name="csY0" fmla="*/ 160972 h 181894"/>
                <a:gd name="csX1" fmla="*/ 50158 w 108933"/>
                <a:gd name="csY1" fmla="*/ 132841 h 181894"/>
                <a:gd name="csX2" fmla="*/ 109129 w 108933"/>
                <a:gd name="csY2" fmla="*/ 53092 h 181894"/>
                <a:gd name="csX3" fmla="*/ 51250 w 108933"/>
                <a:gd name="csY3" fmla="*/ 108 h 181894"/>
                <a:gd name="csX4" fmla="*/ 196 w 108933"/>
                <a:gd name="csY4" fmla="*/ 49541 h 181894"/>
                <a:gd name="csX5" fmla="*/ 14666 w 108933"/>
                <a:gd name="csY5" fmla="*/ 64836 h 181894"/>
                <a:gd name="csX6" fmla="*/ 28863 w 108933"/>
                <a:gd name="csY6" fmla="*/ 50361 h 181894"/>
                <a:gd name="csX7" fmla="*/ 14393 w 108933"/>
                <a:gd name="csY7" fmla="*/ 36159 h 181894"/>
                <a:gd name="csX8" fmla="*/ 10844 w 108933"/>
                <a:gd name="csY8" fmla="*/ 36432 h 181894"/>
                <a:gd name="csX9" fmla="*/ 47701 w 108933"/>
                <a:gd name="csY9" fmla="*/ 8574 h 181894"/>
                <a:gd name="csX10" fmla="*/ 84285 w 108933"/>
                <a:gd name="csY10" fmla="*/ 53092 h 181894"/>
                <a:gd name="csX11" fmla="*/ 55618 w 108933"/>
                <a:gd name="csY11" fmla="*/ 113450 h 181894"/>
                <a:gd name="csX12" fmla="*/ 3199 w 108933"/>
                <a:gd name="csY12" fmla="*/ 171897 h 181894"/>
                <a:gd name="csX13" fmla="*/ 196 w 108933"/>
                <a:gd name="csY13" fmla="*/ 182002 h 181894"/>
                <a:gd name="csX14" fmla="*/ 101485 w 108933"/>
                <a:gd name="csY14" fmla="*/ 182002 h 181894"/>
                <a:gd name="csX15" fmla="*/ 109129 w 108933"/>
                <a:gd name="csY15" fmla="*/ 134480 h 181894"/>
                <a:gd name="csX16" fmla="*/ 102304 w 108933"/>
                <a:gd name="csY16" fmla="*/ 134480 h 181894"/>
                <a:gd name="csX17" fmla="*/ 96297 w 108933"/>
                <a:gd name="csY17" fmla="*/ 158787 h 181894"/>
                <a:gd name="csX18" fmla="*/ 70361 w 108933"/>
                <a:gd name="csY18" fmla="*/ 160972 h 181894"/>
                <a:gd name="csX19" fmla="*/ 21218 w 108933"/>
                <a:gd name="csY19" fmla="*/ 160972 h 1818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</a:cxnLst>
              <a:rect l="l" t="t" r="r" b="b"/>
              <a:pathLst>
                <a:path w="108933" h="181894">
                  <a:moveTo>
                    <a:pt x="21218" y="160972"/>
                  </a:moveTo>
                  <a:lnTo>
                    <a:pt x="50158" y="132841"/>
                  </a:lnTo>
                  <a:cubicBezTo>
                    <a:pt x="92748" y="95151"/>
                    <a:pt x="109129" y="80403"/>
                    <a:pt x="109129" y="53092"/>
                  </a:cubicBezTo>
                  <a:cubicBezTo>
                    <a:pt x="109129" y="21957"/>
                    <a:pt x="84558" y="108"/>
                    <a:pt x="51250" y="108"/>
                  </a:cubicBezTo>
                  <a:cubicBezTo>
                    <a:pt x="20399" y="108"/>
                    <a:pt x="196" y="25234"/>
                    <a:pt x="196" y="49541"/>
                  </a:cubicBezTo>
                  <a:cubicBezTo>
                    <a:pt x="196" y="64836"/>
                    <a:pt x="13847" y="64836"/>
                    <a:pt x="14666" y="64836"/>
                  </a:cubicBezTo>
                  <a:cubicBezTo>
                    <a:pt x="19307" y="64836"/>
                    <a:pt x="28863" y="61558"/>
                    <a:pt x="28863" y="50361"/>
                  </a:cubicBezTo>
                  <a:cubicBezTo>
                    <a:pt x="28863" y="43260"/>
                    <a:pt x="23948" y="36159"/>
                    <a:pt x="14393" y="36159"/>
                  </a:cubicBezTo>
                  <a:cubicBezTo>
                    <a:pt x="12209" y="36159"/>
                    <a:pt x="11663" y="36159"/>
                    <a:pt x="10844" y="36432"/>
                  </a:cubicBezTo>
                  <a:cubicBezTo>
                    <a:pt x="17123" y="18679"/>
                    <a:pt x="31866" y="8574"/>
                    <a:pt x="47701" y="8574"/>
                  </a:cubicBezTo>
                  <a:cubicBezTo>
                    <a:pt x="72545" y="8574"/>
                    <a:pt x="84285" y="30696"/>
                    <a:pt x="84285" y="53092"/>
                  </a:cubicBezTo>
                  <a:cubicBezTo>
                    <a:pt x="84285" y="74941"/>
                    <a:pt x="70634" y="96517"/>
                    <a:pt x="55618" y="113450"/>
                  </a:cubicBezTo>
                  <a:lnTo>
                    <a:pt x="3199" y="171897"/>
                  </a:lnTo>
                  <a:cubicBezTo>
                    <a:pt x="196" y="174901"/>
                    <a:pt x="196" y="175447"/>
                    <a:pt x="196" y="182002"/>
                  </a:cubicBezTo>
                  <a:lnTo>
                    <a:pt x="101485" y="182002"/>
                  </a:lnTo>
                  <a:lnTo>
                    <a:pt x="109129" y="134480"/>
                  </a:lnTo>
                  <a:lnTo>
                    <a:pt x="102304" y="134480"/>
                  </a:lnTo>
                  <a:cubicBezTo>
                    <a:pt x="100939" y="142673"/>
                    <a:pt x="99028" y="154691"/>
                    <a:pt x="96297" y="158787"/>
                  </a:cubicBezTo>
                  <a:cubicBezTo>
                    <a:pt x="94386" y="160972"/>
                    <a:pt x="76367" y="160972"/>
                    <a:pt x="70361" y="160972"/>
                  </a:cubicBezTo>
                  <a:lnTo>
                    <a:pt x="21218" y="160972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03293275-1215-A774-603B-F4672D95B0B3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5810628" y="7605489"/>
              <a:ext cx="187288" cy="195550"/>
            </a:xfrm>
            <a:custGeom>
              <a:avLst/>
              <a:gdLst>
                <a:gd name="csX0" fmla="*/ 39515 w 187288"/>
                <a:gd name="csY0" fmla="*/ 164250 h 195550"/>
                <a:gd name="csX1" fmla="*/ 5934 w 187288"/>
                <a:gd name="csY1" fmla="*/ 187191 h 195550"/>
                <a:gd name="csX2" fmla="*/ 201 w 187288"/>
                <a:gd name="csY2" fmla="*/ 192653 h 195550"/>
                <a:gd name="csX3" fmla="*/ 3750 w 187288"/>
                <a:gd name="csY3" fmla="*/ 195658 h 195550"/>
                <a:gd name="csX4" fmla="*/ 27230 w 187288"/>
                <a:gd name="csY4" fmla="*/ 194838 h 195550"/>
                <a:gd name="csX5" fmla="*/ 54531 w 187288"/>
                <a:gd name="csY5" fmla="*/ 195658 h 195550"/>
                <a:gd name="csX6" fmla="*/ 59718 w 187288"/>
                <a:gd name="csY6" fmla="*/ 190469 h 195550"/>
                <a:gd name="csX7" fmla="*/ 55350 w 187288"/>
                <a:gd name="csY7" fmla="*/ 187191 h 195550"/>
                <a:gd name="csX8" fmla="*/ 42518 w 187288"/>
                <a:gd name="csY8" fmla="*/ 177632 h 195550"/>
                <a:gd name="csX9" fmla="*/ 46341 w 187288"/>
                <a:gd name="csY9" fmla="*/ 167527 h 195550"/>
                <a:gd name="csX10" fmla="*/ 67090 w 187288"/>
                <a:gd name="csY10" fmla="*/ 132568 h 195550"/>
                <a:gd name="csX11" fmla="*/ 135617 w 187288"/>
                <a:gd name="csY11" fmla="*/ 132568 h 195550"/>
                <a:gd name="csX12" fmla="*/ 139985 w 187288"/>
                <a:gd name="csY12" fmla="*/ 178178 h 195550"/>
                <a:gd name="csX13" fmla="*/ 120328 w 187288"/>
                <a:gd name="csY13" fmla="*/ 187191 h 195550"/>
                <a:gd name="csX14" fmla="*/ 113775 w 187288"/>
                <a:gd name="csY14" fmla="*/ 192653 h 195550"/>
                <a:gd name="csX15" fmla="*/ 117598 w 187288"/>
                <a:gd name="csY15" fmla="*/ 195658 h 195550"/>
                <a:gd name="csX16" fmla="*/ 151725 w 187288"/>
                <a:gd name="csY16" fmla="*/ 194838 h 195550"/>
                <a:gd name="csX17" fmla="*/ 182575 w 187288"/>
                <a:gd name="csY17" fmla="*/ 195658 h 195550"/>
                <a:gd name="csX18" fmla="*/ 187490 w 187288"/>
                <a:gd name="csY18" fmla="*/ 190195 h 195550"/>
                <a:gd name="csX19" fmla="*/ 181210 w 187288"/>
                <a:gd name="csY19" fmla="*/ 187191 h 195550"/>
                <a:gd name="csX20" fmla="*/ 163464 w 187288"/>
                <a:gd name="csY20" fmla="*/ 177359 h 195550"/>
                <a:gd name="csX21" fmla="*/ 146810 w 187288"/>
                <a:gd name="csY21" fmla="*/ 6662 h 195550"/>
                <a:gd name="csX22" fmla="*/ 141623 w 187288"/>
                <a:gd name="csY22" fmla="*/ 108 h 195550"/>
                <a:gd name="csX23" fmla="*/ 134525 w 187288"/>
                <a:gd name="csY23" fmla="*/ 4751 h 195550"/>
                <a:gd name="csX24" fmla="*/ 39515 w 187288"/>
                <a:gd name="csY24" fmla="*/ 164250 h 195550"/>
                <a:gd name="csX25" fmla="*/ 72277 w 187288"/>
                <a:gd name="csY25" fmla="*/ 124102 h 195550"/>
                <a:gd name="csX26" fmla="*/ 126061 w 187288"/>
                <a:gd name="csY26" fmla="*/ 33974 h 195550"/>
                <a:gd name="csX27" fmla="*/ 134798 w 187288"/>
                <a:gd name="csY27" fmla="*/ 124102 h 195550"/>
                <a:gd name="csX28" fmla="*/ 72277 w 187288"/>
                <a:gd name="csY28" fmla="*/ 124102 h 1955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87288" h="195550">
                  <a:moveTo>
                    <a:pt x="39515" y="164250"/>
                  </a:moveTo>
                  <a:cubicBezTo>
                    <a:pt x="28595" y="182548"/>
                    <a:pt x="17947" y="186372"/>
                    <a:pt x="5934" y="187191"/>
                  </a:cubicBezTo>
                  <a:cubicBezTo>
                    <a:pt x="2658" y="187464"/>
                    <a:pt x="201" y="187464"/>
                    <a:pt x="201" y="192653"/>
                  </a:cubicBezTo>
                  <a:cubicBezTo>
                    <a:pt x="201" y="194292"/>
                    <a:pt x="1566" y="195658"/>
                    <a:pt x="3750" y="195658"/>
                  </a:cubicBezTo>
                  <a:cubicBezTo>
                    <a:pt x="11122" y="195658"/>
                    <a:pt x="19585" y="194838"/>
                    <a:pt x="27230" y="194838"/>
                  </a:cubicBezTo>
                  <a:cubicBezTo>
                    <a:pt x="36239" y="194838"/>
                    <a:pt x="45795" y="195658"/>
                    <a:pt x="54531" y="195658"/>
                  </a:cubicBezTo>
                  <a:cubicBezTo>
                    <a:pt x="56169" y="195658"/>
                    <a:pt x="59718" y="195658"/>
                    <a:pt x="59718" y="190469"/>
                  </a:cubicBezTo>
                  <a:cubicBezTo>
                    <a:pt x="59718" y="187464"/>
                    <a:pt x="57261" y="187191"/>
                    <a:pt x="55350" y="187191"/>
                  </a:cubicBezTo>
                  <a:cubicBezTo>
                    <a:pt x="49071" y="186645"/>
                    <a:pt x="42518" y="184460"/>
                    <a:pt x="42518" y="177632"/>
                  </a:cubicBezTo>
                  <a:cubicBezTo>
                    <a:pt x="42518" y="174355"/>
                    <a:pt x="44156" y="171351"/>
                    <a:pt x="46341" y="167527"/>
                  </a:cubicBezTo>
                  <a:lnTo>
                    <a:pt x="67090" y="132568"/>
                  </a:lnTo>
                  <a:lnTo>
                    <a:pt x="135617" y="132568"/>
                  </a:lnTo>
                  <a:cubicBezTo>
                    <a:pt x="136163" y="138304"/>
                    <a:pt x="139985" y="175447"/>
                    <a:pt x="139985" y="178178"/>
                  </a:cubicBezTo>
                  <a:cubicBezTo>
                    <a:pt x="139985" y="186372"/>
                    <a:pt x="125788" y="187191"/>
                    <a:pt x="120328" y="187191"/>
                  </a:cubicBezTo>
                  <a:cubicBezTo>
                    <a:pt x="116506" y="187191"/>
                    <a:pt x="113775" y="187191"/>
                    <a:pt x="113775" y="192653"/>
                  </a:cubicBezTo>
                  <a:cubicBezTo>
                    <a:pt x="113775" y="195658"/>
                    <a:pt x="117052" y="195658"/>
                    <a:pt x="117598" y="195658"/>
                  </a:cubicBezTo>
                  <a:cubicBezTo>
                    <a:pt x="128791" y="195658"/>
                    <a:pt x="140531" y="194838"/>
                    <a:pt x="151725" y="194838"/>
                  </a:cubicBezTo>
                  <a:cubicBezTo>
                    <a:pt x="158550" y="194838"/>
                    <a:pt x="175750" y="195658"/>
                    <a:pt x="182575" y="195658"/>
                  </a:cubicBezTo>
                  <a:cubicBezTo>
                    <a:pt x="184213" y="195658"/>
                    <a:pt x="187490" y="195658"/>
                    <a:pt x="187490" y="190195"/>
                  </a:cubicBezTo>
                  <a:cubicBezTo>
                    <a:pt x="187490" y="187191"/>
                    <a:pt x="184759" y="187191"/>
                    <a:pt x="181210" y="187191"/>
                  </a:cubicBezTo>
                  <a:cubicBezTo>
                    <a:pt x="164283" y="187191"/>
                    <a:pt x="164283" y="185279"/>
                    <a:pt x="163464" y="177359"/>
                  </a:cubicBezTo>
                  <a:lnTo>
                    <a:pt x="146810" y="6662"/>
                  </a:lnTo>
                  <a:cubicBezTo>
                    <a:pt x="146264" y="1200"/>
                    <a:pt x="146264" y="108"/>
                    <a:pt x="141623" y="108"/>
                  </a:cubicBezTo>
                  <a:cubicBezTo>
                    <a:pt x="137255" y="108"/>
                    <a:pt x="136163" y="2019"/>
                    <a:pt x="134525" y="4751"/>
                  </a:cubicBezTo>
                  <a:lnTo>
                    <a:pt x="39515" y="164250"/>
                  </a:lnTo>
                  <a:close/>
                  <a:moveTo>
                    <a:pt x="72277" y="124102"/>
                  </a:moveTo>
                  <a:lnTo>
                    <a:pt x="126061" y="33974"/>
                  </a:lnTo>
                  <a:lnTo>
                    <a:pt x="134798" y="124102"/>
                  </a:lnTo>
                  <a:lnTo>
                    <a:pt x="72277" y="124102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フリーフォーム: 図形 37">
              <a:extLst>
                <a:ext uri="{FF2B5EF4-FFF2-40B4-BE49-F238E27FC236}">
                  <a16:creationId xmlns:a16="http://schemas.microsoft.com/office/drawing/2014/main" id="{2ABAF1C5-7D11-A1DF-1C66-E12C8C18DBEA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6013752" y="7680322"/>
              <a:ext cx="135961" cy="123720"/>
            </a:xfrm>
            <a:custGeom>
              <a:avLst/>
              <a:gdLst>
                <a:gd name="csX0" fmla="*/ 83478 w 135961"/>
                <a:gd name="csY0" fmla="*/ 38344 h 123720"/>
                <a:gd name="csX1" fmla="*/ 110507 w 135961"/>
                <a:gd name="csY1" fmla="*/ 6116 h 123720"/>
                <a:gd name="csX2" fmla="*/ 124157 w 135961"/>
                <a:gd name="csY2" fmla="*/ 9667 h 123720"/>
                <a:gd name="csX3" fmla="*/ 111053 w 135961"/>
                <a:gd name="csY3" fmla="*/ 24415 h 123720"/>
                <a:gd name="csX4" fmla="*/ 121427 w 135961"/>
                <a:gd name="csY4" fmla="*/ 33974 h 123720"/>
                <a:gd name="csX5" fmla="*/ 136170 w 135961"/>
                <a:gd name="csY5" fmla="*/ 18133 h 123720"/>
                <a:gd name="csX6" fmla="*/ 110780 w 135961"/>
                <a:gd name="csY6" fmla="*/ 108 h 123720"/>
                <a:gd name="csX7" fmla="*/ 82113 w 135961"/>
                <a:gd name="csY7" fmla="*/ 20864 h 123720"/>
                <a:gd name="csX8" fmla="*/ 52627 w 135961"/>
                <a:gd name="csY8" fmla="*/ 108 h 123720"/>
                <a:gd name="csX9" fmla="*/ 8672 w 135961"/>
                <a:gd name="csY9" fmla="*/ 42167 h 123720"/>
                <a:gd name="csX10" fmla="*/ 11948 w 135961"/>
                <a:gd name="csY10" fmla="*/ 44898 h 123720"/>
                <a:gd name="csX11" fmla="*/ 15497 w 135961"/>
                <a:gd name="csY11" fmla="*/ 41894 h 123720"/>
                <a:gd name="csX12" fmla="*/ 52081 w 135961"/>
                <a:gd name="csY12" fmla="*/ 6116 h 123720"/>
                <a:gd name="csX13" fmla="*/ 66824 w 135961"/>
                <a:gd name="csY13" fmla="*/ 24415 h 123720"/>
                <a:gd name="csX14" fmla="*/ 52081 w 135961"/>
                <a:gd name="csY14" fmla="*/ 89416 h 123720"/>
                <a:gd name="csX15" fmla="*/ 26145 w 135961"/>
                <a:gd name="csY15" fmla="*/ 117820 h 123720"/>
                <a:gd name="csX16" fmla="*/ 12494 w 135961"/>
                <a:gd name="csY16" fmla="*/ 114270 h 123720"/>
                <a:gd name="csX17" fmla="*/ 25326 w 135961"/>
                <a:gd name="csY17" fmla="*/ 99521 h 123720"/>
                <a:gd name="csX18" fmla="*/ 15224 w 135961"/>
                <a:gd name="csY18" fmla="*/ 89962 h 123720"/>
                <a:gd name="csX19" fmla="*/ 209 w 135961"/>
                <a:gd name="csY19" fmla="*/ 105803 h 123720"/>
                <a:gd name="csX20" fmla="*/ 25872 w 135961"/>
                <a:gd name="csY20" fmla="*/ 123829 h 123720"/>
                <a:gd name="csX21" fmla="*/ 54539 w 135961"/>
                <a:gd name="csY21" fmla="*/ 103072 h 123720"/>
                <a:gd name="csX22" fmla="*/ 84024 w 135961"/>
                <a:gd name="csY22" fmla="*/ 123829 h 123720"/>
                <a:gd name="csX23" fmla="*/ 127707 w 135961"/>
                <a:gd name="csY23" fmla="*/ 81769 h 123720"/>
                <a:gd name="csX24" fmla="*/ 124430 w 135961"/>
                <a:gd name="csY24" fmla="*/ 79038 h 123720"/>
                <a:gd name="csX25" fmla="*/ 120881 w 135961"/>
                <a:gd name="csY25" fmla="*/ 82042 h 123720"/>
                <a:gd name="csX26" fmla="*/ 84570 w 135961"/>
                <a:gd name="csY26" fmla="*/ 117820 h 123720"/>
                <a:gd name="csX27" fmla="*/ 69554 w 135961"/>
                <a:gd name="csY27" fmla="*/ 99794 h 123720"/>
                <a:gd name="csX28" fmla="*/ 74196 w 135961"/>
                <a:gd name="csY28" fmla="*/ 75760 h 123720"/>
                <a:gd name="csX29" fmla="*/ 83478 w 135961"/>
                <a:gd name="csY29" fmla="*/ 38344 h 1237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35961" h="123720">
                  <a:moveTo>
                    <a:pt x="83478" y="38344"/>
                  </a:moveTo>
                  <a:cubicBezTo>
                    <a:pt x="85116" y="31243"/>
                    <a:pt x="91396" y="6116"/>
                    <a:pt x="110507" y="6116"/>
                  </a:cubicBezTo>
                  <a:cubicBezTo>
                    <a:pt x="111872" y="6116"/>
                    <a:pt x="118424" y="6116"/>
                    <a:pt x="124157" y="9667"/>
                  </a:cubicBezTo>
                  <a:cubicBezTo>
                    <a:pt x="116513" y="11032"/>
                    <a:pt x="111053" y="17860"/>
                    <a:pt x="111053" y="24415"/>
                  </a:cubicBezTo>
                  <a:cubicBezTo>
                    <a:pt x="111053" y="28785"/>
                    <a:pt x="114056" y="33974"/>
                    <a:pt x="121427" y="33974"/>
                  </a:cubicBezTo>
                  <a:cubicBezTo>
                    <a:pt x="127434" y="33974"/>
                    <a:pt x="136170" y="29058"/>
                    <a:pt x="136170" y="18133"/>
                  </a:cubicBezTo>
                  <a:cubicBezTo>
                    <a:pt x="136170" y="3931"/>
                    <a:pt x="120062" y="108"/>
                    <a:pt x="110780" y="108"/>
                  </a:cubicBezTo>
                  <a:cubicBezTo>
                    <a:pt x="94945" y="108"/>
                    <a:pt x="85389" y="14583"/>
                    <a:pt x="82113" y="20864"/>
                  </a:cubicBezTo>
                  <a:cubicBezTo>
                    <a:pt x="75288" y="2839"/>
                    <a:pt x="60545" y="108"/>
                    <a:pt x="52627" y="108"/>
                  </a:cubicBezTo>
                  <a:cubicBezTo>
                    <a:pt x="24234" y="108"/>
                    <a:pt x="8672" y="35339"/>
                    <a:pt x="8672" y="42167"/>
                  </a:cubicBezTo>
                  <a:cubicBezTo>
                    <a:pt x="8672" y="44898"/>
                    <a:pt x="11402" y="44898"/>
                    <a:pt x="11948" y="44898"/>
                  </a:cubicBezTo>
                  <a:cubicBezTo>
                    <a:pt x="14132" y="44898"/>
                    <a:pt x="14951" y="44352"/>
                    <a:pt x="15497" y="41894"/>
                  </a:cubicBezTo>
                  <a:cubicBezTo>
                    <a:pt x="24780" y="12944"/>
                    <a:pt x="42799" y="6116"/>
                    <a:pt x="52081" y="6116"/>
                  </a:cubicBezTo>
                  <a:cubicBezTo>
                    <a:pt x="57269" y="6116"/>
                    <a:pt x="66824" y="8574"/>
                    <a:pt x="66824" y="24415"/>
                  </a:cubicBezTo>
                  <a:cubicBezTo>
                    <a:pt x="66824" y="32881"/>
                    <a:pt x="62183" y="51180"/>
                    <a:pt x="52081" y="89416"/>
                  </a:cubicBezTo>
                  <a:cubicBezTo>
                    <a:pt x="47713" y="106349"/>
                    <a:pt x="38158" y="117820"/>
                    <a:pt x="26145" y="117820"/>
                  </a:cubicBezTo>
                  <a:cubicBezTo>
                    <a:pt x="24507" y="117820"/>
                    <a:pt x="18228" y="117820"/>
                    <a:pt x="12494" y="114270"/>
                  </a:cubicBezTo>
                  <a:cubicBezTo>
                    <a:pt x="19320" y="112904"/>
                    <a:pt x="25326" y="107169"/>
                    <a:pt x="25326" y="99521"/>
                  </a:cubicBezTo>
                  <a:cubicBezTo>
                    <a:pt x="25326" y="92147"/>
                    <a:pt x="19320" y="89962"/>
                    <a:pt x="15224" y="89962"/>
                  </a:cubicBezTo>
                  <a:cubicBezTo>
                    <a:pt x="7034" y="89962"/>
                    <a:pt x="209" y="97063"/>
                    <a:pt x="209" y="105803"/>
                  </a:cubicBezTo>
                  <a:cubicBezTo>
                    <a:pt x="209" y="118366"/>
                    <a:pt x="13859" y="123829"/>
                    <a:pt x="25872" y="123829"/>
                  </a:cubicBezTo>
                  <a:cubicBezTo>
                    <a:pt x="43891" y="123829"/>
                    <a:pt x="53719" y="104711"/>
                    <a:pt x="54539" y="103072"/>
                  </a:cubicBezTo>
                  <a:cubicBezTo>
                    <a:pt x="57815" y="113177"/>
                    <a:pt x="67643" y="123829"/>
                    <a:pt x="84024" y="123829"/>
                  </a:cubicBezTo>
                  <a:cubicBezTo>
                    <a:pt x="112145" y="123829"/>
                    <a:pt x="127707" y="88597"/>
                    <a:pt x="127707" y="81769"/>
                  </a:cubicBezTo>
                  <a:cubicBezTo>
                    <a:pt x="127707" y="79038"/>
                    <a:pt x="125250" y="79038"/>
                    <a:pt x="124430" y="79038"/>
                  </a:cubicBezTo>
                  <a:cubicBezTo>
                    <a:pt x="121973" y="79038"/>
                    <a:pt x="121427" y="80130"/>
                    <a:pt x="120881" y="82042"/>
                  </a:cubicBezTo>
                  <a:cubicBezTo>
                    <a:pt x="111872" y="111265"/>
                    <a:pt x="93307" y="117820"/>
                    <a:pt x="84570" y="117820"/>
                  </a:cubicBezTo>
                  <a:cubicBezTo>
                    <a:pt x="73923" y="117820"/>
                    <a:pt x="69554" y="109080"/>
                    <a:pt x="69554" y="99794"/>
                  </a:cubicBezTo>
                  <a:cubicBezTo>
                    <a:pt x="69554" y="93786"/>
                    <a:pt x="71192" y="87777"/>
                    <a:pt x="74196" y="75760"/>
                  </a:cubicBezTo>
                  <a:lnTo>
                    <a:pt x="83478" y="38344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2B8EF557-0C80-31C7-8DFB-61584DE784E4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6237828" y="7641813"/>
              <a:ext cx="181555" cy="181894"/>
            </a:xfrm>
            <a:custGeom>
              <a:avLst/>
              <a:gdLst>
                <a:gd name="csX0" fmla="*/ 96591 w 181555"/>
                <a:gd name="csY0" fmla="*/ 96517 h 181894"/>
                <a:gd name="csX1" fmla="*/ 172762 w 181555"/>
                <a:gd name="csY1" fmla="*/ 96517 h 181894"/>
                <a:gd name="csX2" fmla="*/ 181772 w 181555"/>
                <a:gd name="csY2" fmla="*/ 91055 h 181894"/>
                <a:gd name="csX3" fmla="*/ 172762 w 181555"/>
                <a:gd name="csY3" fmla="*/ 85592 h 181894"/>
                <a:gd name="csX4" fmla="*/ 96591 w 181555"/>
                <a:gd name="csY4" fmla="*/ 85592 h 181894"/>
                <a:gd name="csX5" fmla="*/ 96591 w 181555"/>
                <a:gd name="csY5" fmla="*/ 9120 h 181894"/>
                <a:gd name="csX6" fmla="*/ 91131 w 181555"/>
                <a:gd name="csY6" fmla="*/ 108 h 181894"/>
                <a:gd name="csX7" fmla="*/ 85670 w 181555"/>
                <a:gd name="csY7" fmla="*/ 9120 h 181894"/>
                <a:gd name="csX8" fmla="*/ 85670 w 181555"/>
                <a:gd name="csY8" fmla="*/ 85592 h 181894"/>
                <a:gd name="csX9" fmla="*/ 9226 w 181555"/>
                <a:gd name="csY9" fmla="*/ 85592 h 181894"/>
                <a:gd name="csX10" fmla="*/ 216 w 181555"/>
                <a:gd name="csY10" fmla="*/ 91055 h 181894"/>
                <a:gd name="csX11" fmla="*/ 9226 w 181555"/>
                <a:gd name="csY11" fmla="*/ 96517 h 181894"/>
                <a:gd name="csX12" fmla="*/ 85670 w 181555"/>
                <a:gd name="csY12" fmla="*/ 96517 h 181894"/>
                <a:gd name="csX13" fmla="*/ 85670 w 181555"/>
                <a:gd name="csY13" fmla="*/ 172989 h 181894"/>
                <a:gd name="csX14" fmla="*/ 91131 w 181555"/>
                <a:gd name="csY14" fmla="*/ 182002 h 181894"/>
                <a:gd name="csX15" fmla="*/ 96591 w 181555"/>
                <a:gd name="csY15" fmla="*/ 172989 h 181894"/>
                <a:gd name="csX16" fmla="*/ 96591 w 181555"/>
                <a:gd name="csY16" fmla="*/ 96517 h 1818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81555" h="181894">
                  <a:moveTo>
                    <a:pt x="96591" y="96517"/>
                  </a:moveTo>
                  <a:lnTo>
                    <a:pt x="172762" y="96517"/>
                  </a:lnTo>
                  <a:cubicBezTo>
                    <a:pt x="176584" y="96517"/>
                    <a:pt x="181772" y="96517"/>
                    <a:pt x="181772" y="91055"/>
                  </a:cubicBezTo>
                  <a:cubicBezTo>
                    <a:pt x="181772" y="85592"/>
                    <a:pt x="176584" y="85592"/>
                    <a:pt x="172762" y="85592"/>
                  </a:cubicBezTo>
                  <a:lnTo>
                    <a:pt x="96591" y="85592"/>
                  </a:lnTo>
                  <a:lnTo>
                    <a:pt x="96591" y="9120"/>
                  </a:lnTo>
                  <a:cubicBezTo>
                    <a:pt x="96591" y="5297"/>
                    <a:pt x="96591" y="108"/>
                    <a:pt x="91131" y="108"/>
                  </a:cubicBezTo>
                  <a:cubicBezTo>
                    <a:pt x="85670" y="108"/>
                    <a:pt x="85670" y="5297"/>
                    <a:pt x="85670" y="9120"/>
                  </a:cubicBezTo>
                  <a:lnTo>
                    <a:pt x="85670" y="85592"/>
                  </a:lnTo>
                  <a:lnTo>
                    <a:pt x="9226" y="85592"/>
                  </a:lnTo>
                  <a:cubicBezTo>
                    <a:pt x="5404" y="85592"/>
                    <a:pt x="216" y="85592"/>
                    <a:pt x="216" y="91055"/>
                  </a:cubicBezTo>
                  <a:cubicBezTo>
                    <a:pt x="216" y="96517"/>
                    <a:pt x="5404" y="96517"/>
                    <a:pt x="9226" y="96517"/>
                  </a:cubicBezTo>
                  <a:lnTo>
                    <a:pt x="85670" y="96517"/>
                  </a:lnTo>
                  <a:lnTo>
                    <a:pt x="85670" y="172989"/>
                  </a:lnTo>
                  <a:cubicBezTo>
                    <a:pt x="85670" y="176813"/>
                    <a:pt x="85670" y="182002"/>
                    <a:pt x="91131" y="182002"/>
                  </a:cubicBezTo>
                  <a:cubicBezTo>
                    <a:pt x="96591" y="182002"/>
                    <a:pt x="96591" y="176813"/>
                    <a:pt x="96591" y="172989"/>
                  </a:cubicBezTo>
                  <a:lnTo>
                    <a:pt x="96591" y="96517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B3BF1077-28AB-E66A-539C-C228E62BBF80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6508386" y="7611497"/>
              <a:ext cx="100469" cy="192545"/>
            </a:xfrm>
            <a:custGeom>
              <a:avLst/>
              <a:gdLst>
                <a:gd name="csX0" fmla="*/ 52645 w 100469"/>
                <a:gd name="csY0" fmla="*/ 3112 h 192545"/>
                <a:gd name="csX1" fmla="*/ 49096 w 100469"/>
                <a:gd name="csY1" fmla="*/ 108 h 192545"/>
                <a:gd name="csX2" fmla="*/ 15788 w 100469"/>
                <a:gd name="csY2" fmla="*/ 2839 h 192545"/>
                <a:gd name="csX3" fmla="*/ 10601 w 100469"/>
                <a:gd name="csY3" fmla="*/ 8301 h 192545"/>
                <a:gd name="csX4" fmla="*/ 17153 w 100469"/>
                <a:gd name="csY4" fmla="*/ 11578 h 192545"/>
                <a:gd name="csX5" fmla="*/ 30804 w 100469"/>
                <a:gd name="csY5" fmla="*/ 16221 h 192545"/>
                <a:gd name="csX6" fmla="*/ 26982 w 100469"/>
                <a:gd name="csY6" fmla="*/ 33154 h 192545"/>
                <a:gd name="csX7" fmla="*/ 4595 w 100469"/>
                <a:gd name="csY7" fmla="*/ 122190 h 192545"/>
                <a:gd name="csX8" fmla="*/ 226 w 100469"/>
                <a:gd name="csY8" fmla="*/ 149774 h 192545"/>
                <a:gd name="csX9" fmla="*/ 34899 w 100469"/>
                <a:gd name="csY9" fmla="*/ 192653 h 192545"/>
                <a:gd name="csX10" fmla="*/ 100696 w 100469"/>
                <a:gd name="csY10" fmla="*/ 112631 h 192545"/>
                <a:gd name="csX11" fmla="*/ 64385 w 100469"/>
                <a:gd name="csY11" fmla="*/ 68932 h 192545"/>
                <a:gd name="csX12" fmla="*/ 32442 w 100469"/>
                <a:gd name="csY12" fmla="*/ 85319 h 192545"/>
                <a:gd name="csX13" fmla="*/ 52645 w 100469"/>
                <a:gd name="csY13" fmla="*/ 3112 h 192545"/>
                <a:gd name="csX14" fmla="*/ 26982 w 100469"/>
                <a:gd name="csY14" fmla="*/ 106349 h 192545"/>
                <a:gd name="csX15" fmla="*/ 31077 w 100469"/>
                <a:gd name="csY15" fmla="*/ 96790 h 192545"/>
                <a:gd name="csX16" fmla="*/ 63839 w 100469"/>
                <a:gd name="csY16" fmla="*/ 74941 h 192545"/>
                <a:gd name="csX17" fmla="*/ 81039 w 100469"/>
                <a:gd name="csY17" fmla="*/ 100614 h 192545"/>
                <a:gd name="csX18" fmla="*/ 67115 w 100469"/>
                <a:gd name="csY18" fmla="*/ 158514 h 192545"/>
                <a:gd name="csX19" fmla="*/ 34899 w 100469"/>
                <a:gd name="csY19" fmla="*/ 186645 h 192545"/>
                <a:gd name="csX20" fmla="*/ 16607 w 100469"/>
                <a:gd name="csY20" fmla="*/ 159060 h 192545"/>
                <a:gd name="csX21" fmla="*/ 20976 w 100469"/>
                <a:gd name="csY21" fmla="*/ 131476 h 192545"/>
                <a:gd name="csX22" fmla="*/ 26982 w 100469"/>
                <a:gd name="csY22" fmla="*/ 106349 h 1925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</a:cxnLst>
              <a:rect l="l" t="t" r="r" b="b"/>
              <a:pathLst>
                <a:path w="100469" h="192545">
                  <a:moveTo>
                    <a:pt x="52645" y="3112"/>
                  </a:moveTo>
                  <a:cubicBezTo>
                    <a:pt x="52645" y="2839"/>
                    <a:pt x="52645" y="108"/>
                    <a:pt x="49096" y="108"/>
                  </a:cubicBezTo>
                  <a:cubicBezTo>
                    <a:pt x="42817" y="108"/>
                    <a:pt x="22887" y="2293"/>
                    <a:pt x="15788" y="2839"/>
                  </a:cubicBezTo>
                  <a:cubicBezTo>
                    <a:pt x="13604" y="3112"/>
                    <a:pt x="10601" y="3385"/>
                    <a:pt x="10601" y="8301"/>
                  </a:cubicBezTo>
                  <a:cubicBezTo>
                    <a:pt x="10601" y="11578"/>
                    <a:pt x="13058" y="11578"/>
                    <a:pt x="17153" y="11578"/>
                  </a:cubicBezTo>
                  <a:cubicBezTo>
                    <a:pt x="30258" y="11578"/>
                    <a:pt x="30804" y="13490"/>
                    <a:pt x="30804" y="16221"/>
                  </a:cubicBezTo>
                  <a:cubicBezTo>
                    <a:pt x="30804" y="18133"/>
                    <a:pt x="28347" y="27419"/>
                    <a:pt x="26982" y="33154"/>
                  </a:cubicBezTo>
                  <a:lnTo>
                    <a:pt x="4595" y="122190"/>
                  </a:lnTo>
                  <a:cubicBezTo>
                    <a:pt x="1318" y="135846"/>
                    <a:pt x="226" y="140215"/>
                    <a:pt x="226" y="149774"/>
                  </a:cubicBezTo>
                  <a:cubicBezTo>
                    <a:pt x="226" y="175720"/>
                    <a:pt x="14696" y="192653"/>
                    <a:pt x="34899" y="192653"/>
                  </a:cubicBezTo>
                  <a:cubicBezTo>
                    <a:pt x="67115" y="192653"/>
                    <a:pt x="100696" y="151959"/>
                    <a:pt x="100696" y="112631"/>
                  </a:cubicBezTo>
                  <a:cubicBezTo>
                    <a:pt x="100696" y="87777"/>
                    <a:pt x="86226" y="68932"/>
                    <a:pt x="64385" y="68932"/>
                  </a:cubicBezTo>
                  <a:cubicBezTo>
                    <a:pt x="51826" y="68932"/>
                    <a:pt x="40633" y="76853"/>
                    <a:pt x="32442" y="85319"/>
                  </a:cubicBezTo>
                  <a:lnTo>
                    <a:pt x="52645" y="3112"/>
                  </a:lnTo>
                  <a:close/>
                  <a:moveTo>
                    <a:pt x="26982" y="106349"/>
                  </a:moveTo>
                  <a:cubicBezTo>
                    <a:pt x="28620" y="100341"/>
                    <a:pt x="28620" y="99794"/>
                    <a:pt x="31077" y="96790"/>
                  </a:cubicBezTo>
                  <a:cubicBezTo>
                    <a:pt x="44455" y="79038"/>
                    <a:pt x="56741" y="74941"/>
                    <a:pt x="63839" y="74941"/>
                  </a:cubicBezTo>
                  <a:cubicBezTo>
                    <a:pt x="73667" y="74941"/>
                    <a:pt x="81039" y="83134"/>
                    <a:pt x="81039" y="100614"/>
                  </a:cubicBezTo>
                  <a:cubicBezTo>
                    <a:pt x="81039" y="116728"/>
                    <a:pt x="72029" y="148136"/>
                    <a:pt x="67115" y="158514"/>
                  </a:cubicBezTo>
                  <a:cubicBezTo>
                    <a:pt x="58106" y="176813"/>
                    <a:pt x="45547" y="186645"/>
                    <a:pt x="34899" y="186645"/>
                  </a:cubicBezTo>
                  <a:cubicBezTo>
                    <a:pt x="25617" y="186645"/>
                    <a:pt x="16607" y="179271"/>
                    <a:pt x="16607" y="159060"/>
                  </a:cubicBezTo>
                  <a:cubicBezTo>
                    <a:pt x="16607" y="153871"/>
                    <a:pt x="16607" y="148682"/>
                    <a:pt x="20976" y="131476"/>
                  </a:cubicBezTo>
                  <a:lnTo>
                    <a:pt x="26982" y="106349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CFE123C4-5AF2-B7A9-7691-D303822DCBEE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5026917" y="8303284"/>
              <a:ext cx="135961" cy="123720"/>
            </a:xfrm>
            <a:custGeom>
              <a:avLst/>
              <a:gdLst>
                <a:gd name="csX0" fmla="*/ 83442 w 135961"/>
                <a:gd name="csY0" fmla="*/ 38366 h 123720"/>
                <a:gd name="csX1" fmla="*/ 110471 w 135961"/>
                <a:gd name="csY1" fmla="*/ 6139 h 123720"/>
                <a:gd name="csX2" fmla="*/ 124121 w 135961"/>
                <a:gd name="csY2" fmla="*/ 9689 h 123720"/>
                <a:gd name="csX3" fmla="*/ 111017 w 135961"/>
                <a:gd name="csY3" fmla="*/ 24438 h 123720"/>
                <a:gd name="csX4" fmla="*/ 121391 w 135961"/>
                <a:gd name="csY4" fmla="*/ 33997 h 123720"/>
                <a:gd name="csX5" fmla="*/ 136134 w 135961"/>
                <a:gd name="csY5" fmla="*/ 18156 h 123720"/>
                <a:gd name="csX6" fmla="*/ 110744 w 135961"/>
                <a:gd name="csY6" fmla="*/ 130 h 123720"/>
                <a:gd name="csX7" fmla="*/ 82077 w 135961"/>
                <a:gd name="csY7" fmla="*/ 20887 h 123720"/>
                <a:gd name="csX8" fmla="*/ 52591 w 135961"/>
                <a:gd name="csY8" fmla="*/ 130 h 123720"/>
                <a:gd name="csX9" fmla="*/ 8636 w 135961"/>
                <a:gd name="csY9" fmla="*/ 42190 h 123720"/>
                <a:gd name="csX10" fmla="*/ 11912 w 135961"/>
                <a:gd name="csY10" fmla="*/ 44921 h 123720"/>
                <a:gd name="csX11" fmla="*/ 15461 w 135961"/>
                <a:gd name="csY11" fmla="*/ 41917 h 123720"/>
                <a:gd name="csX12" fmla="*/ 52045 w 135961"/>
                <a:gd name="csY12" fmla="*/ 6139 h 123720"/>
                <a:gd name="csX13" fmla="*/ 66788 w 135961"/>
                <a:gd name="csY13" fmla="*/ 24438 h 123720"/>
                <a:gd name="csX14" fmla="*/ 52045 w 135961"/>
                <a:gd name="csY14" fmla="*/ 89439 h 123720"/>
                <a:gd name="csX15" fmla="*/ 26109 w 135961"/>
                <a:gd name="csY15" fmla="*/ 117843 h 123720"/>
                <a:gd name="csX16" fmla="*/ 12458 w 135961"/>
                <a:gd name="csY16" fmla="*/ 114292 h 123720"/>
                <a:gd name="csX17" fmla="*/ 25290 w 135961"/>
                <a:gd name="csY17" fmla="*/ 99544 h 123720"/>
                <a:gd name="csX18" fmla="*/ 15188 w 135961"/>
                <a:gd name="csY18" fmla="*/ 89985 h 123720"/>
                <a:gd name="csX19" fmla="*/ 172 w 135961"/>
                <a:gd name="csY19" fmla="*/ 105826 h 123720"/>
                <a:gd name="csX20" fmla="*/ 25836 w 135961"/>
                <a:gd name="csY20" fmla="*/ 123851 h 123720"/>
                <a:gd name="csX21" fmla="*/ 54503 w 135961"/>
                <a:gd name="csY21" fmla="*/ 103095 h 123720"/>
                <a:gd name="csX22" fmla="*/ 83988 w 135961"/>
                <a:gd name="csY22" fmla="*/ 123851 h 123720"/>
                <a:gd name="csX23" fmla="*/ 127671 w 135961"/>
                <a:gd name="csY23" fmla="*/ 81792 h 123720"/>
                <a:gd name="csX24" fmla="*/ 124394 w 135961"/>
                <a:gd name="csY24" fmla="*/ 79060 h 123720"/>
                <a:gd name="csX25" fmla="*/ 120845 w 135961"/>
                <a:gd name="csY25" fmla="*/ 82065 h 123720"/>
                <a:gd name="csX26" fmla="*/ 84534 w 135961"/>
                <a:gd name="csY26" fmla="*/ 117843 h 123720"/>
                <a:gd name="csX27" fmla="*/ 69518 w 135961"/>
                <a:gd name="csY27" fmla="*/ 99817 h 123720"/>
                <a:gd name="csX28" fmla="*/ 74160 w 135961"/>
                <a:gd name="csY28" fmla="*/ 75783 h 123720"/>
                <a:gd name="csX29" fmla="*/ 83442 w 135961"/>
                <a:gd name="csY29" fmla="*/ 38366 h 1237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35961" h="123720">
                  <a:moveTo>
                    <a:pt x="83442" y="38366"/>
                  </a:moveTo>
                  <a:cubicBezTo>
                    <a:pt x="85080" y="31265"/>
                    <a:pt x="91360" y="6139"/>
                    <a:pt x="110471" y="6139"/>
                  </a:cubicBezTo>
                  <a:cubicBezTo>
                    <a:pt x="111836" y="6139"/>
                    <a:pt x="118388" y="6139"/>
                    <a:pt x="124121" y="9689"/>
                  </a:cubicBezTo>
                  <a:cubicBezTo>
                    <a:pt x="116477" y="11055"/>
                    <a:pt x="111017" y="17883"/>
                    <a:pt x="111017" y="24438"/>
                  </a:cubicBezTo>
                  <a:cubicBezTo>
                    <a:pt x="111017" y="28807"/>
                    <a:pt x="114020" y="33997"/>
                    <a:pt x="121391" y="33997"/>
                  </a:cubicBezTo>
                  <a:cubicBezTo>
                    <a:pt x="127398" y="33997"/>
                    <a:pt x="136134" y="29080"/>
                    <a:pt x="136134" y="18156"/>
                  </a:cubicBezTo>
                  <a:cubicBezTo>
                    <a:pt x="136134" y="3954"/>
                    <a:pt x="120026" y="130"/>
                    <a:pt x="110744" y="130"/>
                  </a:cubicBezTo>
                  <a:cubicBezTo>
                    <a:pt x="94909" y="130"/>
                    <a:pt x="85353" y="14605"/>
                    <a:pt x="82077" y="20887"/>
                  </a:cubicBezTo>
                  <a:cubicBezTo>
                    <a:pt x="75252" y="2861"/>
                    <a:pt x="60509" y="130"/>
                    <a:pt x="52591" y="130"/>
                  </a:cubicBezTo>
                  <a:cubicBezTo>
                    <a:pt x="24198" y="130"/>
                    <a:pt x="8636" y="35362"/>
                    <a:pt x="8636" y="42190"/>
                  </a:cubicBezTo>
                  <a:cubicBezTo>
                    <a:pt x="8636" y="44921"/>
                    <a:pt x="11366" y="44921"/>
                    <a:pt x="11912" y="44921"/>
                  </a:cubicBezTo>
                  <a:cubicBezTo>
                    <a:pt x="14096" y="44921"/>
                    <a:pt x="14915" y="44375"/>
                    <a:pt x="15461" y="41917"/>
                  </a:cubicBezTo>
                  <a:cubicBezTo>
                    <a:pt x="24744" y="12967"/>
                    <a:pt x="42763" y="6139"/>
                    <a:pt x="52045" y="6139"/>
                  </a:cubicBezTo>
                  <a:cubicBezTo>
                    <a:pt x="57233" y="6139"/>
                    <a:pt x="66788" y="8597"/>
                    <a:pt x="66788" y="24438"/>
                  </a:cubicBezTo>
                  <a:cubicBezTo>
                    <a:pt x="66788" y="32904"/>
                    <a:pt x="62147" y="51203"/>
                    <a:pt x="52045" y="89439"/>
                  </a:cubicBezTo>
                  <a:cubicBezTo>
                    <a:pt x="47677" y="106372"/>
                    <a:pt x="38122" y="117843"/>
                    <a:pt x="26109" y="117843"/>
                  </a:cubicBezTo>
                  <a:cubicBezTo>
                    <a:pt x="24471" y="117843"/>
                    <a:pt x="18191" y="117843"/>
                    <a:pt x="12458" y="114292"/>
                  </a:cubicBezTo>
                  <a:cubicBezTo>
                    <a:pt x="19284" y="112927"/>
                    <a:pt x="25290" y="107191"/>
                    <a:pt x="25290" y="99544"/>
                  </a:cubicBezTo>
                  <a:cubicBezTo>
                    <a:pt x="25290" y="92170"/>
                    <a:pt x="19284" y="89985"/>
                    <a:pt x="15188" y="89985"/>
                  </a:cubicBezTo>
                  <a:cubicBezTo>
                    <a:pt x="6998" y="89985"/>
                    <a:pt x="172" y="97086"/>
                    <a:pt x="172" y="105826"/>
                  </a:cubicBezTo>
                  <a:cubicBezTo>
                    <a:pt x="172" y="118389"/>
                    <a:pt x="13823" y="123851"/>
                    <a:pt x="25836" y="123851"/>
                  </a:cubicBezTo>
                  <a:cubicBezTo>
                    <a:pt x="43855" y="123851"/>
                    <a:pt x="53683" y="104733"/>
                    <a:pt x="54503" y="103095"/>
                  </a:cubicBezTo>
                  <a:cubicBezTo>
                    <a:pt x="57779" y="113200"/>
                    <a:pt x="67607" y="123851"/>
                    <a:pt x="83988" y="123851"/>
                  </a:cubicBezTo>
                  <a:cubicBezTo>
                    <a:pt x="112109" y="123851"/>
                    <a:pt x="127671" y="88619"/>
                    <a:pt x="127671" y="81792"/>
                  </a:cubicBezTo>
                  <a:cubicBezTo>
                    <a:pt x="127671" y="79060"/>
                    <a:pt x="125214" y="79060"/>
                    <a:pt x="124394" y="79060"/>
                  </a:cubicBezTo>
                  <a:cubicBezTo>
                    <a:pt x="121937" y="79060"/>
                    <a:pt x="121391" y="80153"/>
                    <a:pt x="120845" y="82065"/>
                  </a:cubicBezTo>
                  <a:cubicBezTo>
                    <a:pt x="111836" y="111288"/>
                    <a:pt x="93271" y="117843"/>
                    <a:pt x="84534" y="117843"/>
                  </a:cubicBezTo>
                  <a:cubicBezTo>
                    <a:pt x="73887" y="117843"/>
                    <a:pt x="69518" y="109103"/>
                    <a:pt x="69518" y="99817"/>
                  </a:cubicBezTo>
                  <a:cubicBezTo>
                    <a:pt x="69518" y="93809"/>
                    <a:pt x="71156" y="87800"/>
                    <a:pt x="74160" y="75783"/>
                  </a:cubicBezTo>
                  <a:lnTo>
                    <a:pt x="83442" y="38366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8F7D2BB9-B84D-E8FB-0721-67E4EEE87508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5192045" y="8222335"/>
              <a:ext cx="77590" cy="82398"/>
            </a:xfrm>
            <a:custGeom>
              <a:avLst/>
              <a:gdLst>
                <a:gd name="csX0" fmla="*/ 44898 w 77590"/>
                <a:gd name="csY0" fmla="*/ 41421 h 82398"/>
                <a:gd name="csX1" fmla="*/ 72418 w 77590"/>
                <a:gd name="csY1" fmla="*/ 29568 h 82398"/>
                <a:gd name="csX2" fmla="*/ 77769 w 77590"/>
                <a:gd name="csY2" fmla="*/ 23641 h 82398"/>
                <a:gd name="csX3" fmla="*/ 71845 w 77590"/>
                <a:gd name="csY3" fmla="*/ 17524 h 82398"/>
                <a:gd name="csX4" fmla="*/ 67831 w 77590"/>
                <a:gd name="csY4" fmla="*/ 19244 h 82398"/>
                <a:gd name="csX5" fmla="*/ 41840 w 77590"/>
                <a:gd name="csY5" fmla="*/ 36642 h 82398"/>
                <a:gd name="csX6" fmla="*/ 44707 w 77590"/>
                <a:gd name="csY6" fmla="*/ 8347 h 82398"/>
                <a:gd name="csX7" fmla="*/ 38974 w 77590"/>
                <a:gd name="csY7" fmla="*/ 126 h 82398"/>
                <a:gd name="csX8" fmla="*/ 33049 w 77590"/>
                <a:gd name="csY8" fmla="*/ 5862 h 82398"/>
                <a:gd name="csX9" fmla="*/ 34005 w 77590"/>
                <a:gd name="csY9" fmla="*/ 15229 h 82398"/>
                <a:gd name="csX10" fmla="*/ 36107 w 77590"/>
                <a:gd name="csY10" fmla="*/ 36642 h 82398"/>
                <a:gd name="csX11" fmla="*/ 10307 w 77590"/>
                <a:gd name="csY11" fmla="*/ 19244 h 82398"/>
                <a:gd name="csX12" fmla="*/ 6103 w 77590"/>
                <a:gd name="csY12" fmla="*/ 17524 h 82398"/>
                <a:gd name="csX13" fmla="*/ 178 w 77590"/>
                <a:gd name="csY13" fmla="*/ 23641 h 82398"/>
                <a:gd name="csX14" fmla="*/ 4192 w 77590"/>
                <a:gd name="csY14" fmla="*/ 29186 h 82398"/>
                <a:gd name="csX15" fmla="*/ 33049 w 77590"/>
                <a:gd name="csY15" fmla="*/ 41230 h 82398"/>
                <a:gd name="csX16" fmla="*/ 5529 w 77590"/>
                <a:gd name="csY16" fmla="*/ 53083 h 82398"/>
                <a:gd name="csX17" fmla="*/ 178 w 77590"/>
                <a:gd name="csY17" fmla="*/ 59010 h 82398"/>
                <a:gd name="csX18" fmla="*/ 6103 w 77590"/>
                <a:gd name="csY18" fmla="*/ 65127 h 82398"/>
                <a:gd name="csX19" fmla="*/ 10116 w 77590"/>
                <a:gd name="csY19" fmla="*/ 63407 h 82398"/>
                <a:gd name="csX20" fmla="*/ 36107 w 77590"/>
                <a:gd name="csY20" fmla="*/ 46009 h 82398"/>
                <a:gd name="csX21" fmla="*/ 33049 w 77590"/>
                <a:gd name="csY21" fmla="*/ 76790 h 82398"/>
                <a:gd name="csX22" fmla="*/ 38974 w 77590"/>
                <a:gd name="csY22" fmla="*/ 82525 h 82398"/>
                <a:gd name="csX23" fmla="*/ 44898 w 77590"/>
                <a:gd name="csY23" fmla="*/ 76790 h 82398"/>
                <a:gd name="csX24" fmla="*/ 43943 w 77590"/>
                <a:gd name="csY24" fmla="*/ 67422 h 82398"/>
                <a:gd name="csX25" fmla="*/ 41840 w 77590"/>
                <a:gd name="csY25" fmla="*/ 46009 h 82398"/>
                <a:gd name="csX26" fmla="*/ 64774 w 77590"/>
                <a:gd name="csY26" fmla="*/ 61304 h 82398"/>
                <a:gd name="csX27" fmla="*/ 71845 w 77590"/>
                <a:gd name="csY27" fmla="*/ 65127 h 82398"/>
                <a:gd name="csX28" fmla="*/ 77769 w 77590"/>
                <a:gd name="csY28" fmla="*/ 59010 h 82398"/>
                <a:gd name="csX29" fmla="*/ 73756 w 77590"/>
                <a:gd name="csY29" fmla="*/ 53465 h 82398"/>
                <a:gd name="csX30" fmla="*/ 44898 w 77590"/>
                <a:gd name="csY30" fmla="*/ 41421 h 8239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</a:cxnLst>
              <a:rect l="l" t="t" r="r" b="b"/>
              <a:pathLst>
                <a:path w="77590" h="82398">
                  <a:moveTo>
                    <a:pt x="44898" y="41421"/>
                  </a:moveTo>
                  <a:cubicBezTo>
                    <a:pt x="60569" y="34539"/>
                    <a:pt x="67640" y="31862"/>
                    <a:pt x="72418" y="29568"/>
                  </a:cubicBezTo>
                  <a:cubicBezTo>
                    <a:pt x="76049" y="28039"/>
                    <a:pt x="77769" y="27274"/>
                    <a:pt x="77769" y="23641"/>
                  </a:cubicBezTo>
                  <a:cubicBezTo>
                    <a:pt x="77769" y="20391"/>
                    <a:pt x="75285" y="17524"/>
                    <a:pt x="71845" y="17524"/>
                  </a:cubicBezTo>
                  <a:cubicBezTo>
                    <a:pt x="70507" y="17524"/>
                    <a:pt x="70125" y="17524"/>
                    <a:pt x="67831" y="19244"/>
                  </a:cubicBezTo>
                  <a:lnTo>
                    <a:pt x="41840" y="36642"/>
                  </a:lnTo>
                  <a:lnTo>
                    <a:pt x="44707" y="8347"/>
                  </a:lnTo>
                  <a:cubicBezTo>
                    <a:pt x="45089" y="4906"/>
                    <a:pt x="44707" y="126"/>
                    <a:pt x="38974" y="126"/>
                  </a:cubicBezTo>
                  <a:cubicBezTo>
                    <a:pt x="36680" y="126"/>
                    <a:pt x="33049" y="1656"/>
                    <a:pt x="33049" y="5862"/>
                  </a:cubicBezTo>
                  <a:cubicBezTo>
                    <a:pt x="33049" y="7582"/>
                    <a:pt x="33814" y="13318"/>
                    <a:pt x="34005" y="15229"/>
                  </a:cubicBezTo>
                  <a:cubicBezTo>
                    <a:pt x="34387" y="18480"/>
                    <a:pt x="35725" y="32244"/>
                    <a:pt x="36107" y="36642"/>
                  </a:cubicBezTo>
                  <a:lnTo>
                    <a:pt x="10307" y="19244"/>
                  </a:lnTo>
                  <a:cubicBezTo>
                    <a:pt x="8396" y="18097"/>
                    <a:pt x="7823" y="17524"/>
                    <a:pt x="6103" y="17524"/>
                  </a:cubicBezTo>
                  <a:cubicBezTo>
                    <a:pt x="2663" y="17524"/>
                    <a:pt x="178" y="20391"/>
                    <a:pt x="178" y="23641"/>
                  </a:cubicBezTo>
                  <a:cubicBezTo>
                    <a:pt x="178" y="27465"/>
                    <a:pt x="2472" y="28421"/>
                    <a:pt x="4192" y="29186"/>
                  </a:cubicBezTo>
                  <a:lnTo>
                    <a:pt x="33049" y="41230"/>
                  </a:lnTo>
                  <a:cubicBezTo>
                    <a:pt x="17378" y="48112"/>
                    <a:pt x="10307" y="50789"/>
                    <a:pt x="5529" y="53083"/>
                  </a:cubicBezTo>
                  <a:cubicBezTo>
                    <a:pt x="1898" y="54613"/>
                    <a:pt x="178" y="55377"/>
                    <a:pt x="178" y="59010"/>
                  </a:cubicBezTo>
                  <a:cubicBezTo>
                    <a:pt x="178" y="62260"/>
                    <a:pt x="2663" y="65127"/>
                    <a:pt x="6103" y="65127"/>
                  </a:cubicBezTo>
                  <a:cubicBezTo>
                    <a:pt x="7440" y="65127"/>
                    <a:pt x="7823" y="65127"/>
                    <a:pt x="10116" y="63407"/>
                  </a:cubicBezTo>
                  <a:lnTo>
                    <a:pt x="36107" y="46009"/>
                  </a:lnTo>
                  <a:lnTo>
                    <a:pt x="33049" y="76790"/>
                  </a:lnTo>
                  <a:cubicBezTo>
                    <a:pt x="33049" y="80995"/>
                    <a:pt x="36680" y="82525"/>
                    <a:pt x="38974" y="82525"/>
                  </a:cubicBezTo>
                  <a:cubicBezTo>
                    <a:pt x="41267" y="82525"/>
                    <a:pt x="44898" y="80995"/>
                    <a:pt x="44898" y="76790"/>
                  </a:cubicBezTo>
                  <a:cubicBezTo>
                    <a:pt x="44898" y="75069"/>
                    <a:pt x="44134" y="69333"/>
                    <a:pt x="43943" y="67422"/>
                  </a:cubicBezTo>
                  <a:cubicBezTo>
                    <a:pt x="43560" y="64172"/>
                    <a:pt x="42223" y="50407"/>
                    <a:pt x="41840" y="46009"/>
                  </a:cubicBezTo>
                  <a:lnTo>
                    <a:pt x="64774" y="61304"/>
                  </a:lnTo>
                  <a:cubicBezTo>
                    <a:pt x="69742" y="65127"/>
                    <a:pt x="70125" y="65127"/>
                    <a:pt x="71845" y="65127"/>
                  </a:cubicBezTo>
                  <a:cubicBezTo>
                    <a:pt x="75285" y="65127"/>
                    <a:pt x="77769" y="62260"/>
                    <a:pt x="77769" y="59010"/>
                  </a:cubicBezTo>
                  <a:cubicBezTo>
                    <a:pt x="77769" y="55186"/>
                    <a:pt x="75476" y="54230"/>
                    <a:pt x="73756" y="53465"/>
                  </a:cubicBezTo>
                  <a:lnTo>
                    <a:pt x="44898" y="41421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E8BE18D3-D72E-E1CA-449F-6EB41693B1D1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5391672" y="8323767"/>
              <a:ext cx="181555" cy="63908"/>
            </a:xfrm>
            <a:custGeom>
              <a:avLst/>
              <a:gdLst>
                <a:gd name="csX0" fmla="*/ 172458 w 181555"/>
                <a:gd name="csY0" fmla="*/ 11055 h 63908"/>
                <a:gd name="csX1" fmla="*/ 181741 w 181555"/>
                <a:gd name="csY1" fmla="*/ 5593 h 63908"/>
                <a:gd name="csX2" fmla="*/ 172731 w 181555"/>
                <a:gd name="csY2" fmla="*/ 130 h 63908"/>
                <a:gd name="csX3" fmla="*/ 9195 w 181555"/>
                <a:gd name="csY3" fmla="*/ 130 h 63908"/>
                <a:gd name="csX4" fmla="*/ 186 w 181555"/>
                <a:gd name="csY4" fmla="*/ 5593 h 63908"/>
                <a:gd name="csX5" fmla="*/ 9468 w 181555"/>
                <a:gd name="csY5" fmla="*/ 11055 h 63908"/>
                <a:gd name="csX6" fmla="*/ 172458 w 181555"/>
                <a:gd name="csY6" fmla="*/ 11055 h 63908"/>
                <a:gd name="csX7" fmla="*/ 172731 w 181555"/>
                <a:gd name="csY7" fmla="*/ 64039 h 63908"/>
                <a:gd name="csX8" fmla="*/ 181741 w 181555"/>
                <a:gd name="csY8" fmla="*/ 58577 h 63908"/>
                <a:gd name="csX9" fmla="*/ 172458 w 181555"/>
                <a:gd name="csY9" fmla="*/ 53115 h 63908"/>
                <a:gd name="csX10" fmla="*/ 9468 w 181555"/>
                <a:gd name="csY10" fmla="*/ 53115 h 63908"/>
                <a:gd name="csX11" fmla="*/ 186 w 181555"/>
                <a:gd name="csY11" fmla="*/ 58577 h 63908"/>
                <a:gd name="csX12" fmla="*/ 9195 w 181555"/>
                <a:gd name="csY12" fmla="*/ 64039 h 63908"/>
                <a:gd name="csX13" fmla="*/ 172731 w 181555"/>
                <a:gd name="csY13" fmla="*/ 64039 h 6390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81555" h="63908">
                  <a:moveTo>
                    <a:pt x="172458" y="11055"/>
                  </a:moveTo>
                  <a:cubicBezTo>
                    <a:pt x="176553" y="11055"/>
                    <a:pt x="181741" y="11055"/>
                    <a:pt x="181741" y="5593"/>
                  </a:cubicBezTo>
                  <a:cubicBezTo>
                    <a:pt x="181741" y="130"/>
                    <a:pt x="176553" y="130"/>
                    <a:pt x="172731" y="130"/>
                  </a:cubicBezTo>
                  <a:lnTo>
                    <a:pt x="9195" y="130"/>
                  </a:lnTo>
                  <a:cubicBezTo>
                    <a:pt x="5373" y="130"/>
                    <a:pt x="186" y="130"/>
                    <a:pt x="186" y="5593"/>
                  </a:cubicBezTo>
                  <a:cubicBezTo>
                    <a:pt x="186" y="11055"/>
                    <a:pt x="5373" y="11055"/>
                    <a:pt x="9468" y="11055"/>
                  </a:cubicBezTo>
                  <a:lnTo>
                    <a:pt x="172458" y="11055"/>
                  </a:lnTo>
                  <a:close/>
                  <a:moveTo>
                    <a:pt x="172731" y="64039"/>
                  </a:moveTo>
                  <a:cubicBezTo>
                    <a:pt x="176553" y="64039"/>
                    <a:pt x="181741" y="64039"/>
                    <a:pt x="181741" y="58577"/>
                  </a:cubicBezTo>
                  <a:cubicBezTo>
                    <a:pt x="181741" y="53115"/>
                    <a:pt x="176553" y="53115"/>
                    <a:pt x="172458" y="53115"/>
                  </a:cubicBezTo>
                  <a:lnTo>
                    <a:pt x="9468" y="53115"/>
                  </a:lnTo>
                  <a:cubicBezTo>
                    <a:pt x="5373" y="53115"/>
                    <a:pt x="186" y="53115"/>
                    <a:pt x="186" y="58577"/>
                  </a:cubicBezTo>
                  <a:cubicBezTo>
                    <a:pt x="186" y="64039"/>
                    <a:pt x="5373" y="64039"/>
                    <a:pt x="9195" y="64039"/>
                  </a:cubicBezTo>
                  <a:lnTo>
                    <a:pt x="172731" y="64039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フリーフォーム: 図形 43">
              <a:extLst>
                <a:ext uri="{FF2B5EF4-FFF2-40B4-BE49-F238E27FC236}">
                  <a16:creationId xmlns:a16="http://schemas.microsoft.com/office/drawing/2014/main" id="{65AD8489-C3BD-DD5F-2D95-9A16BD156206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5676031" y="8301645"/>
              <a:ext cx="123129" cy="125359"/>
            </a:xfrm>
            <a:custGeom>
              <a:avLst/>
              <a:gdLst>
                <a:gd name="csX0" fmla="*/ 79643 w 123129"/>
                <a:gd name="csY0" fmla="*/ 101729 h 125359"/>
                <a:gd name="csX1" fmla="*/ 100939 w 123129"/>
                <a:gd name="csY1" fmla="*/ 124124 h 125359"/>
                <a:gd name="csX2" fmla="*/ 123326 w 123129"/>
                <a:gd name="csY2" fmla="*/ 98178 h 125359"/>
                <a:gd name="csX3" fmla="*/ 123326 w 123129"/>
                <a:gd name="csY3" fmla="*/ 82884 h 125359"/>
                <a:gd name="csX4" fmla="*/ 116501 w 123129"/>
                <a:gd name="csY4" fmla="*/ 82884 h 125359"/>
                <a:gd name="csX5" fmla="*/ 116501 w 123129"/>
                <a:gd name="csY5" fmla="*/ 98178 h 125359"/>
                <a:gd name="csX6" fmla="*/ 106672 w 123129"/>
                <a:gd name="csY6" fmla="*/ 115658 h 125359"/>
                <a:gd name="csX7" fmla="*/ 96570 w 123129"/>
                <a:gd name="csY7" fmla="*/ 102002 h 125359"/>
                <a:gd name="csX8" fmla="*/ 96570 w 123129"/>
                <a:gd name="csY8" fmla="*/ 47379 h 125359"/>
                <a:gd name="csX9" fmla="*/ 86742 w 123129"/>
                <a:gd name="csY9" fmla="*/ 15152 h 125359"/>
                <a:gd name="csX10" fmla="*/ 49339 w 123129"/>
                <a:gd name="csY10" fmla="*/ 130 h 125359"/>
                <a:gd name="csX11" fmla="*/ 8113 w 123129"/>
                <a:gd name="csY11" fmla="*/ 30992 h 125359"/>
                <a:gd name="csX12" fmla="*/ 20672 w 123129"/>
                <a:gd name="csY12" fmla="*/ 43829 h 125359"/>
                <a:gd name="csX13" fmla="*/ 33231 w 123129"/>
                <a:gd name="csY13" fmla="*/ 31265 h 125359"/>
                <a:gd name="csX14" fmla="*/ 19307 w 123129"/>
                <a:gd name="csY14" fmla="*/ 18702 h 125359"/>
                <a:gd name="csX15" fmla="*/ 48793 w 123129"/>
                <a:gd name="csY15" fmla="*/ 6139 h 125359"/>
                <a:gd name="csX16" fmla="*/ 77732 w 123129"/>
                <a:gd name="csY16" fmla="*/ 41098 h 125359"/>
                <a:gd name="csX17" fmla="*/ 77732 w 123129"/>
                <a:gd name="csY17" fmla="*/ 51203 h 125359"/>
                <a:gd name="csX18" fmla="*/ 27498 w 123129"/>
                <a:gd name="csY18" fmla="*/ 61035 h 125359"/>
                <a:gd name="csX19" fmla="*/ 196 w 123129"/>
                <a:gd name="csY19" fmla="*/ 96540 h 125359"/>
                <a:gd name="csX20" fmla="*/ 43878 w 123129"/>
                <a:gd name="csY20" fmla="*/ 125490 h 125359"/>
                <a:gd name="csX21" fmla="*/ 79643 w 123129"/>
                <a:gd name="csY21" fmla="*/ 101729 h 125359"/>
                <a:gd name="csX22" fmla="*/ 77732 w 123129"/>
                <a:gd name="csY22" fmla="*/ 56938 h 125359"/>
                <a:gd name="csX23" fmla="*/ 77732 w 123129"/>
                <a:gd name="csY23" fmla="*/ 84250 h 125359"/>
                <a:gd name="csX24" fmla="*/ 45790 w 123129"/>
                <a:gd name="csY24" fmla="*/ 119481 h 125359"/>
                <a:gd name="csX25" fmla="*/ 21218 w 123129"/>
                <a:gd name="csY25" fmla="*/ 96267 h 125359"/>
                <a:gd name="csX26" fmla="*/ 77732 w 123129"/>
                <a:gd name="csY26" fmla="*/ 56938 h 12535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123129" h="125359">
                  <a:moveTo>
                    <a:pt x="79643" y="101729"/>
                  </a:moveTo>
                  <a:cubicBezTo>
                    <a:pt x="80736" y="112654"/>
                    <a:pt x="88107" y="124124"/>
                    <a:pt x="100939" y="124124"/>
                  </a:cubicBezTo>
                  <a:cubicBezTo>
                    <a:pt x="106672" y="124124"/>
                    <a:pt x="123326" y="120301"/>
                    <a:pt x="123326" y="98178"/>
                  </a:cubicBezTo>
                  <a:lnTo>
                    <a:pt x="123326" y="82884"/>
                  </a:lnTo>
                  <a:lnTo>
                    <a:pt x="116501" y="82884"/>
                  </a:lnTo>
                  <a:lnTo>
                    <a:pt x="116501" y="98178"/>
                  </a:lnTo>
                  <a:cubicBezTo>
                    <a:pt x="116501" y="114019"/>
                    <a:pt x="109675" y="115658"/>
                    <a:pt x="106672" y="115658"/>
                  </a:cubicBezTo>
                  <a:cubicBezTo>
                    <a:pt x="97662" y="115658"/>
                    <a:pt x="96570" y="103368"/>
                    <a:pt x="96570" y="102002"/>
                  </a:cubicBezTo>
                  <a:lnTo>
                    <a:pt x="96570" y="47379"/>
                  </a:lnTo>
                  <a:cubicBezTo>
                    <a:pt x="96570" y="35908"/>
                    <a:pt x="96570" y="25257"/>
                    <a:pt x="86742" y="15152"/>
                  </a:cubicBezTo>
                  <a:cubicBezTo>
                    <a:pt x="76094" y="4500"/>
                    <a:pt x="62444" y="130"/>
                    <a:pt x="49339" y="130"/>
                  </a:cubicBezTo>
                  <a:cubicBezTo>
                    <a:pt x="26952" y="130"/>
                    <a:pt x="8113" y="12967"/>
                    <a:pt x="8113" y="30992"/>
                  </a:cubicBezTo>
                  <a:cubicBezTo>
                    <a:pt x="8113" y="39186"/>
                    <a:pt x="13574" y="43829"/>
                    <a:pt x="20672" y="43829"/>
                  </a:cubicBezTo>
                  <a:cubicBezTo>
                    <a:pt x="28317" y="43829"/>
                    <a:pt x="33231" y="38366"/>
                    <a:pt x="33231" y="31265"/>
                  </a:cubicBezTo>
                  <a:cubicBezTo>
                    <a:pt x="33231" y="27988"/>
                    <a:pt x="31866" y="18975"/>
                    <a:pt x="19307" y="18702"/>
                  </a:cubicBezTo>
                  <a:cubicBezTo>
                    <a:pt x="26679" y="9143"/>
                    <a:pt x="40056" y="6139"/>
                    <a:pt x="48793" y="6139"/>
                  </a:cubicBezTo>
                  <a:cubicBezTo>
                    <a:pt x="62171" y="6139"/>
                    <a:pt x="77732" y="16790"/>
                    <a:pt x="77732" y="41098"/>
                  </a:cubicBezTo>
                  <a:lnTo>
                    <a:pt x="77732" y="51203"/>
                  </a:lnTo>
                  <a:cubicBezTo>
                    <a:pt x="63809" y="52022"/>
                    <a:pt x="44698" y="52841"/>
                    <a:pt x="27498" y="61035"/>
                  </a:cubicBezTo>
                  <a:cubicBezTo>
                    <a:pt x="7021" y="70321"/>
                    <a:pt x="196" y="84523"/>
                    <a:pt x="196" y="96540"/>
                  </a:cubicBezTo>
                  <a:cubicBezTo>
                    <a:pt x="196" y="118662"/>
                    <a:pt x="26679" y="125490"/>
                    <a:pt x="43878" y="125490"/>
                  </a:cubicBezTo>
                  <a:cubicBezTo>
                    <a:pt x="61898" y="125490"/>
                    <a:pt x="74456" y="114565"/>
                    <a:pt x="79643" y="101729"/>
                  </a:cubicBezTo>
                  <a:close/>
                  <a:moveTo>
                    <a:pt x="77732" y="56938"/>
                  </a:moveTo>
                  <a:lnTo>
                    <a:pt x="77732" y="84250"/>
                  </a:lnTo>
                  <a:cubicBezTo>
                    <a:pt x="77732" y="110196"/>
                    <a:pt x="58075" y="119481"/>
                    <a:pt x="45790" y="119481"/>
                  </a:cubicBezTo>
                  <a:cubicBezTo>
                    <a:pt x="32412" y="119481"/>
                    <a:pt x="21218" y="109922"/>
                    <a:pt x="21218" y="96267"/>
                  </a:cubicBezTo>
                  <a:cubicBezTo>
                    <a:pt x="21218" y="81245"/>
                    <a:pt x="32685" y="58577"/>
                    <a:pt x="77732" y="56938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03F0660C-90A5-DBE4-94A7-AD8BCBDC406B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5808717" y="8303284"/>
              <a:ext cx="91733" cy="120716"/>
            </a:xfrm>
            <a:custGeom>
              <a:avLst/>
              <a:gdLst>
                <a:gd name="csX0" fmla="*/ 38150 w 91733"/>
                <a:gd name="csY0" fmla="*/ 30173 h 120716"/>
                <a:gd name="csX1" fmla="*/ 38150 w 91733"/>
                <a:gd name="csY1" fmla="*/ 130 h 120716"/>
                <a:gd name="csX2" fmla="*/ 201 w 91733"/>
                <a:gd name="csY2" fmla="*/ 3135 h 120716"/>
                <a:gd name="csX3" fmla="*/ 201 w 91733"/>
                <a:gd name="csY3" fmla="*/ 11601 h 120716"/>
                <a:gd name="csX4" fmla="*/ 21496 w 91733"/>
                <a:gd name="csY4" fmla="*/ 26896 h 120716"/>
                <a:gd name="csX5" fmla="*/ 21496 w 91733"/>
                <a:gd name="csY5" fmla="*/ 100090 h 120716"/>
                <a:gd name="csX6" fmla="*/ 201 w 91733"/>
                <a:gd name="csY6" fmla="*/ 112380 h 120716"/>
                <a:gd name="csX7" fmla="*/ 201 w 91733"/>
                <a:gd name="csY7" fmla="*/ 120847 h 120716"/>
                <a:gd name="csX8" fmla="*/ 31325 w 91733"/>
                <a:gd name="csY8" fmla="*/ 120028 h 120716"/>
                <a:gd name="csX9" fmla="*/ 65998 w 91733"/>
                <a:gd name="csY9" fmla="*/ 120847 h 120716"/>
                <a:gd name="csX10" fmla="*/ 65998 w 91733"/>
                <a:gd name="csY10" fmla="*/ 112380 h 120716"/>
                <a:gd name="csX11" fmla="*/ 60264 w 91733"/>
                <a:gd name="csY11" fmla="*/ 112380 h 120716"/>
                <a:gd name="csX12" fmla="*/ 39515 w 91733"/>
                <a:gd name="csY12" fmla="*/ 99544 h 120716"/>
                <a:gd name="csX13" fmla="*/ 39515 w 91733"/>
                <a:gd name="csY13" fmla="*/ 57484 h 120716"/>
                <a:gd name="csX14" fmla="*/ 71731 w 91733"/>
                <a:gd name="csY14" fmla="*/ 6139 h 120716"/>
                <a:gd name="csX15" fmla="*/ 74734 w 91733"/>
                <a:gd name="csY15" fmla="*/ 6412 h 120716"/>
                <a:gd name="csX16" fmla="*/ 68455 w 91733"/>
                <a:gd name="csY16" fmla="*/ 17063 h 120716"/>
                <a:gd name="csX17" fmla="*/ 80195 w 91733"/>
                <a:gd name="csY17" fmla="*/ 28807 h 120716"/>
                <a:gd name="csX18" fmla="*/ 91934 w 91733"/>
                <a:gd name="csY18" fmla="*/ 16790 h 120716"/>
                <a:gd name="csX19" fmla="*/ 71731 w 91733"/>
                <a:gd name="csY19" fmla="*/ 130 h 120716"/>
                <a:gd name="csX20" fmla="*/ 38150 w 91733"/>
                <a:gd name="csY20" fmla="*/ 30173 h 12071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</a:cxnLst>
              <a:rect l="l" t="t" r="r" b="b"/>
              <a:pathLst>
                <a:path w="91733" h="120716">
                  <a:moveTo>
                    <a:pt x="38150" y="30173"/>
                  </a:moveTo>
                  <a:lnTo>
                    <a:pt x="38150" y="130"/>
                  </a:lnTo>
                  <a:lnTo>
                    <a:pt x="201" y="3135"/>
                  </a:lnTo>
                  <a:lnTo>
                    <a:pt x="201" y="11601"/>
                  </a:lnTo>
                  <a:cubicBezTo>
                    <a:pt x="19312" y="11601"/>
                    <a:pt x="21496" y="13513"/>
                    <a:pt x="21496" y="26896"/>
                  </a:cubicBezTo>
                  <a:lnTo>
                    <a:pt x="21496" y="100090"/>
                  </a:lnTo>
                  <a:cubicBezTo>
                    <a:pt x="21496" y="112380"/>
                    <a:pt x="18493" y="112380"/>
                    <a:pt x="201" y="112380"/>
                  </a:cubicBezTo>
                  <a:lnTo>
                    <a:pt x="201" y="120847"/>
                  </a:lnTo>
                  <a:cubicBezTo>
                    <a:pt x="10849" y="120574"/>
                    <a:pt x="23680" y="120028"/>
                    <a:pt x="31325" y="120028"/>
                  </a:cubicBezTo>
                  <a:cubicBezTo>
                    <a:pt x="42245" y="120028"/>
                    <a:pt x="55077" y="120028"/>
                    <a:pt x="65998" y="120847"/>
                  </a:cubicBezTo>
                  <a:lnTo>
                    <a:pt x="65998" y="112380"/>
                  </a:lnTo>
                  <a:lnTo>
                    <a:pt x="60264" y="112380"/>
                  </a:lnTo>
                  <a:cubicBezTo>
                    <a:pt x="40061" y="112380"/>
                    <a:pt x="39515" y="109376"/>
                    <a:pt x="39515" y="99544"/>
                  </a:cubicBezTo>
                  <a:lnTo>
                    <a:pt x="39515" y="57484"/>
                  </a:lnTo>
                  <a:cubicBezTo>
                    <a:pt x="39515" y="30446"/>
                    <a:pt x="50982" y="6139"/>
                    <a:pt x="71731" y="6139"/>
                  </a:cubicBezTo>
                  <a:cubicBezTo>
                    <a:pt x="73642" y="6139"/>
                    <a:pt x="74188" y="6139"/>
                    <a:pt x="74734" y="6412"/>
                  </a:cubicBezTo>
                  <a:cubicBezTo>
                    <a:pt x="73915" y="6685"/>
                    <a:pt x="68455" y="9962"/>
                    <a:pt x="68455" y="17063"/>
                  </a:cubicBezTo>
                  <a:cubicBezTo>
                    <a:pt x="68455" y="24711"/>
                    <a:pt x="74188" y="28807"/>
                    <a:pt x="80195" y="28807"/>
                  </a:cubicBezTo>
                  <a:cubicBezTo>
                    <a:pt x="85109" y="28807"/>
                    <a:pt x="91934" y="25530"/>
                    <a:pt x="91934" y="16790"/>
                  </a:cubicBezTo>
                  <a:cubicBezTo>
                    <a:pt x="91934" y="8051"/>
                    <a:pt x="83471" y="130"/>
                    <a:pt x="71731" y="130"/>
                  </a:cubicBezTo>
                  <a:cubicBezTo>
                    <a:pt x="51801" y="130"/>
                    <a:pt x="41972" y="18429"/>
                    <a:pt x="38150" y="30173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フリーフォーム: 図形 45">
              <a:extLst>
                <a:ext uri="{FF2B5EF4-FFF2-40B4-BE49-F238E27FC236}">
                  <a16:creationId xmlns:a16="http://schemas.microsoft.com/office/drawing/2014/main" id="{768C32A6-2D9F-A9AA-A8D7-84B32096AB09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5915649" y="8300279"/>
              <a:ext cx="124767" cy="179982"/>
            </a:xfrm>
            <a:custGeom>
              <a:avLst/>
              <a:gdLst>
                <a:gd name="csX0" fmla="*/ 53170 w 124767"/>
                <a:gd name="csY0" fmla="*/ 76876 h 179982"/>
                <a:gd name="csX1" fmla="*/ 29418 w 124767"/>
                <a:gd name="csY1" fmla="*/ 43282 h 179982"/>
                <a:gd name="csX2" fmla="*/ 33786 w 124767"/>
                <a:gd name="csY2" fmla="*/ 20341 h 179982"/>
                <a:gd name="csX3" fmla="*/ 53170 w 124767"/>
                <a:gd name="csY3" fmla="*/ 9416 h 179982"/>
                <a:gd name="csX4" fmla="*/ 76922 w 124767"/>
                <a:gd name="csY4" fmla="*/ 43009 h 179982"/>
                <a:gd name="csX5" fmla="*/ 72554 w 124767"/>
                <a:gd name="csY5" fmla="*/ 65951 h 179982"/>
                <a:gd name="csX6" fmla="*/ 53170 w 124767"/>
                <a:gd name="csY6" fmla="*/ 76876 h 179982"/>
                <a:gd name="csX7" fmla="*/ 21500 w 124767"/>
                <a:gd name="csY7" fmla="*/ 87527 h 179982"/>
                <a:gd name="csX8" fmla="*/ 26141 w 124767"/>
                <a:gd name="csY8" fmla="*/ 74691 h 179982"/>
                <a:gd name="csX9" fmla="*/ 53170 w 124767"/>
                <a:gd name="csY9" fmla="*/ 83157 h 179982"/>
                <a:gd name="csX10" fmla="*/ 97398 w 124767"/>
                <a:gd name="csY10" fmla="*/ 43282 h 179982"/>
                <a:gd name="csX11" fmla="*/ 86205 w 124767"/>
                <a:gd name="csY11" fmla="*/ 16790 h 179982"/>
                <a:gd name="csX12" fmla="*/ 110776 w 124767"/>
                <a:gd name="csY12" fmla="*/ 6139 h 179982"/>
                <a:gd name="csX13" fmla="*/ 113506 w 124767"/>
                <a:gd name="csY13" fmla="*/ 6412 h 179982"/>
                <a:gd name="csX14" fmla="*/ 109138 w 124767"/>
                <a:gd name="csY14" fmla="*/ 13786 h 179982"/>
                <a:gd name="csX15" fmla="*/ 117055 w 124767"/>
                <a:gd name="csY15" fmla="*/ 21706 h 179982"/>
                <a:gd name="csX16" fmla="*/ 124973 w 124767"/>
                <a:gd name="csY16" fmla="*/ 13513 h 179982"/>
                <a:gd name="csX17" fmla="*/ 111049 w 124767"/>
                <a:gd name="csY17" fmla="*/ 130 h 179982"/>
                <a:gd name="csX18" fmla="*/ 82110 w 124767"/>
                <a:gd name="csY18" fmla="*/ 12967 h 179982"/>
                <a:gd name="csX19" fmla="*/ 53170 w 124767"/>
                <a:gd name="csY19" fmla="*/ 3135 h 179982"/>
                <a:gd name="csX20" fmla="*/ 8941 w 124767"/>
                <a:gd name="csY20" fmla="*/ 43009 h 179982"/>
                <a:gd name="csX21" fmla="*/ 21773 w 124767"/>
                <a:gd name="csY21" fmla="*/ 71140 h 179982"/>
                <a:gd name="csX22" fmla="*/ 13310 w 124767"/>
                <a:gd name="csY22" fmla="*/ 93809 h 179982"/>
                <a:gd name="csX23" fmla="*/ 25322 w 124767"/>
                <a:gd name="csY23" fmla="*/ 118116 h 179982"/>
                <a:gd name="csX24" fmla="*/ 205 w 124767"/>
                <a:gd name="csY24" fmla="*/ 145427 h 179982"/>
                <a:gd name="csX25" fmla="*/ 60541 w 124767"/>
                <a:gd name="csY25" fmla="*/ 180113 h 179982"/>
                <a:gd name="csX26" fmla="*/ 121151 w 124767"/>
                <a:gd name="csY26" fmla="*/ 144881 h 179982"/>
                <a:gd name="csX27" fmla="*/ 103405 w 124767"/>
                <a:gd name="csY27" fmla="*/ 113746 h 179982"/>
                <a:gd name="csX28" fmla="*/ 56446 w 124767"/>
                <a:gd name="csY28" fmla="*/ 106099 h 179982"/>
                <a:gd name="csX29" fmla="*/ 35970 w 124767"/>
                <a:gd name="csY29" fmla="*/ 105826 h 179982"/>
                <a:gd name="csX30" fmla="*/ 21500 w 124767"/>
                <a:gd name="csY30" fmla="*/ 87527 h 179982"/>
                <a:gd name="csX31" fmla="*/ 60814 w 124767"/>
                <a:gd name="csY31" fmla="*/ 173831 h 179982"/>
                <a:gd name="csX32" fmla="*/ 14402 w 124767"/>
                <a:gd name="csY32" fmla="*/ 145427 h 179982"/>
                <a:gd name="csX33" fmla="*/ 36789 w 124767"/>
                <a:gd name="csY33" fmla="*/ 121939 h 179982"/>
                <a:gd name="csX34" fmla="*/ 52897 w 124767"/>
                <a:gd name="csY34" fmla="*/ 121939 h 179982"/>
                <a:gd name="csX35" fmla="*/ 106954 w 124767"/>
                <a:gd name="csY35" fmla="*/ 145427 h 179982"/>
                <a:gd name="csX36" fmla="*/ 60814 w 124767"/>
                <a:gd name="csY36" fmla="*/ 173831 h 17998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</a:cxnLst>
              <a:rect l="l" t="t" r="r" b="b"/>
              <a:pathLst>
                <a:path w="124767" h="179982">
                  <a:moveTo>
                    <a:pt x="53170" y="76876"/>
                  </a:moveTo>
                  <a:cubicBezTo>
                    <a:pt x="29418" y="76876"/>
                    <a:pt x="29418" y="49564"/>
                    <a:pt x="29418" y="43282"/>
                  </a:cubicBezTo>
                  <a:cubicBezTo>
                    <a:pt x="29418" y="35908"/>
                    <a:pt x="29691" y="27169"/>
                    <a:pt x="33786" y="20341"/>
                  </a:cubicBezTo>
                  <a:cubicBezTo>
                    <a:pt x="35970" y="17063"/>
                    <a:pt x="42249" y="9416"/>
                    <a:pt x="53170" y="9416"/>
                  </a:cubicBezTo>
                  <a:cubicBezTo>
                    <a:pt x="76922" y="9416"/>
                    <a:pt x="76922" y="36728"/>
                    <a:pt x="76922" y="43009"/>
                  </a:cubicBezTo>
                  <a:cubicBezTo>
                    <a:pt x="76922" y="50383"/>
                    <a:pt x="76649" y="59123"/>
                    <a:pt x="72554" y="65951"/>
                  </a:cubicBezTo>
                  <a:cubicBezTo>
                    <a:pt x="70370" y="69228"/>
                    <a:pt x="64091" y="76876"/>
                    <a:pt x="53170" y="76876"/>
                  </a:cubicBezTo>
                  <a:close/>
                  <a:moveTo>
                    <a:pt x="21500" y="87527"/>
                  </a:moveTo>
                  <a:cubicBezTo>
                    <a:pt x="21500" y="86435"/>
                    <a:pt x="21500" y="80153"/>
                    <a:pt x="26141" y="74691"/>
                  </a:cubicBezTo>
                  <a:cubicBezTo>
                    <a:pt x="36789" y="82338"/>
                    <a:pt x="47983" y="83157"/>
                    <a:pt x="53170" y="83157"/>
                  </a:cubicBezTo>
                  <a:cubicBezTo>
                    <a:pt x="78560" y="83157"/>
                    <a:pt x="97398" y="64312"/>
                    <a:pt x="97398" y="43282"/>
                  </a:cubicBezTo>
                  <a:cubicBezTo>
                    <a:pt x="97398" y="33177"/>
                    <a:pt x="93030" y="23072"/>
                    <a:pt x="86205" y="16790"/>
                  </a:cubicBezTo>
                  <a:cubicBezTo>
                    <a:pt x="96033" y="7504"/>
                    <a:pt x="105862" y="6139"/>
                    <a:pt x="110776" y="6139"/>
                  </a:cubicBezTo>
                  <a:cubicBezTo>
                    <a:pt x="111322" y="6139"/>
                    <a:pt x="112687" y="6139"/>
                    <a:pt x="113506" y="6412"/>
                  </a:cubicBezTo>
                  <a:cubicBezTo>
                    <a:pt x="110503" y="7504"/>
                    <a:pt x="109138" y="10509"/>
                    <a:pt x="109138" y="13786"/>
                  </a:cubicBezTo>
                  <a:cubicBezTo>
                    <a:pt x="109138" y="18429"/>
                    <a:pt x="112687" y="21706"/>
                    <a:pt x="117055" y="21706"/>
                  </a:cubicBezTo>
                  <a:cubicBezTo>
                    <a:pt x="119786" y="21706"/>
                    <a:pt x="124973" y="19795"/>
                    <a:pt x="124973" y="13513"/>
                  </a:cubicBezTo>
                  <a:cubicBezTo>
                    <a:pt x="124973" y="8870"/>
                    <a:pt x="121697" y="130"/>
                    <a:pt x="111049" y="130"/>
                  </a:cubicBezTo>
                  <a:cubicBezTo>
                    <a:pt x="105589" y="130"/>
                    <a:pt x="93576" y="1769"/>
                    <a:pt x="82110" y="12967"/>
                  </a:cubicBezTo>
                  <a:cubicBezTo>
                    <a:pt x="70643" y="3954"/>
                    <a:pt x="59176" y="3135"/>
                    <a:pt x="53170" y="3135"/>
                  </a:cubicBezTo>
                  <a:cubicBezTo>
                    <a:pt x="27779" y="3135"/>
                    <a:pt x="8941" y="21979"/>
                    <a:pt x="8941" y="43009"/>
                  </a:cubicBezTo>
                  <a:cubicBezTo>
                    <a:pt x="8941" y="55026"/>
                    <a:pt x="14948" y="65405"/>
                    <a:pt x="21773" y="71140"/>
                  </a:cubicBezTo>
                  <a:cubicBezTo>
                    <a:pt x="18224" y="75237"/>
                    <a:pt x="13310" y="84250"/>
                    <a:pt x="13310" y="93809"/>
                  </a:cubicBezTo>
                  <a:cubicBezTo>
                    <a:pt x="13310" y="102275"/>
                    <a:pt x="16859" y="112654"/>
                    <a:pt x="25322" y="118116"/>
                  </a:cubicBezTo>
                  <a:cubicBezTo>
                    <a:pt x="8941" y="122759"/>
                    <a:pt x="205" y="134503"/>
                    <a:pt x="205" y="145427"/>
                  </a:cubicBezTo>
                  <a:cubicBezTo>
                    <a:pt x="205" y="165092"/>
                    <a:pt x="27233" y="180113"/>
                    <a:pt x="60541" y="180113"/>
                  </a:cubicBezTo>
                  <a:cubicBezTo>
                    <a:pt x="92757" y="180113"/>
                    <a:pt x="121151" y="166184"/>
                    <a:pt x="121151" y="144881"/>
                  </a:cubicBezTo>
                  <a:cubicBezTo>
                    <a:pt x="121151" y="135322"/>
                    <a:pt x="117329" y="121393"/>
                    <a:pt x="103405" y="113746"/>
                  </a:cubicBezTo>
                  <a:cubicBezTo>
                    <a:pt x="88935" y="106099"/>
                    <a:pt x="73100" y="106099"/>
                    <a:pt x="56446" y="106099"/>
                  </a:cubicBezTo>
                  <a:cubicBezTo>
                    <a:pt x="49621" y="106099"/>
                    <a:pt x="37881" y="106099"/>
                    <a:pt x="35970" y="105826"/>
                  </a:cubicBezTo>
                  <a:cubicBezTo>
                    <a:pt x="27233" y="104733"/>
                    <a:pt x="21500" y="96267"/>
                    <a:pt x="21500" y="87527"/>
                  </a:cubicBezTo>
                  <a:close/>
                  <a:moveTo>
                    <a:pt x="60814" y="173831"/>
                  </a:moveTo>
                  <a:cubicBezTo>
                    <a:pt x="33240" y="173831"/>
                    <a:pt x="14402" y="159902"/>
                    <a:pt x="14402" y="145427"/>
                  </a:cubicBezTo>
                  <a:cubicBezTo>
                    <a:pt x="14402" y="132864"/>
                    <a:pt x="24776" y="122759"/>
                    <a:pt x="36789" y="121939"/>
                  </a:cubicBezTo>
                  <a:lnTo>
                    <a:pt x="52897" y="121939"/>
                  </a:lnTo>
                  <a:cubicBezTo>
                    <a:pt x="76376" y="121939"/>
                    <a:pt x="106954" y="121939"/>
                    <a:pt x="106954" y="145427"/>
                  </a:cubicBezTo>
                  <a:cubicBezTo>
                    <a:pt x="106954" y="160176"/>
                    <a:pt x="87570" y="173831"/>
                    <a:pt x="60814" y="173831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フリーフォーム: 図形 46">
              <a:extLst>
                <a:ext uri="{FF2B5EF4-FFF2-40B4-BE49-F238E27FC236}">
                  <a16:creationId xmlns:a16="http://schemas.microsoft.com/office/drawing/2014/main" id="{1366F854-22CD-15F0-497D-159C34E9EFA5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6053249" y="8303284"/>
              <a:ext cx="213224" cy="120716"/>
            </a:xfrm>
            <a:custGeom>
              <a:avLst/>
              <a:gdLst>
                <a:gd name="csX0" fmla="*/ 21505 w 213224"/>
                <a:gd name="csY0" fmla="*/ 26896 h 120716"/>
                <a:gd name="csX1" fmla="*/ 21505 w 213224"/>
                <a:gd name="csY1" fmla="*/ 100090 h 120716"/>
                <a:gd name="csX2" fmla="*/ 210 w 213224"/>
                <a:gd name="csY2" fmla="*/ 112380 h 120716"/>
                <a:gd name="csX3" fmla="*/ 210 w 213224"/>
                <a:gd name="csY3" fmla="*/ 120847 h 120716"/>
                <a:gd name="csX4" fmla="*/ 31061 w 213224"/>
                <a:gd name="csY4" fmla="*/ 120028 h 120716"/>
                <a:gd name="csX5" fmla="*/ 61638 w 213224"/>
                <a:gd name="csY5" fmla="*/ 120847 h 120716"/>
                <a:gd name="csX6" fmla="*/ 61638 w 213224"/>
                <a:gd name="csY6" fmla="*/ 112380 h 120716"/>
                <a:gd name="csX7" fmla="*/ 40343 w 213224"/>
                <a:gd name="csY7" fmla="*/ 100090 h 120716"/>
                <a:gd name="csX8" fmla="*/ 40343 w 213224"/>
                <a:gd name="csY8" fmla="*/ 49837 h 120716"/>
                <a:gd name="csX9" fmla="*/ 77200 w 213224"/>
                <a:gd name="csY9" fmla="*/ 6139 h 120716"/>
                <a:gd name="csX10" fmla="*/ 97403 w 213224"/>
                <a:gd name="csY10" fmla="*/ 36455 h 120716"/>
                <a:gd name="csX11" fmla="*/ 97403 w 213224"/>
                <a:gd name="csY11" fmla="*/ 100090 h 120716"/>
                <a:gd name="csX12" fmla="*/ 76108 w 213224"/>
                <a:gd name="csY12" fmla="*/ 112380 h 120716"/>
                <a:gd name="csX13" fmla="*/ 76108 w 213224"/>
                <a:gd name="csY13" fmla="*/ 120847 h 120716"/>
                <a:gd name="csX14" fmla="*/ 106959 w 213224"/>
                <a:gd name="csY14" fmla="*/ 120028 h 120716"/>
                <a:gd name="csX15" fmla="*/ 137537 w 213224"/>
                <a:gd name="csY15" fmla="*/ 120847 h 120716"/>
                <a:gd name="csX16" fmla="*/ 137537 w 213224"/>
                <a:gd name="csY16" fmla="*/ 112380 h 120716"/>
                <a:gd name="csX17" fmla="*/ 116241 w 213224"/>
                <a:gd name="csY17" fmla="*/ 100090 h 120716"/>
                <a:gd name="csX18" fmla="*/ 116241 w 213224"/>
                <a:gd name="csY18" fmla="*/ 49837 h 120716"/>
                <a:gd name="csX19" fmla="*/ 153099 w 213224"/>
                <a:gd name="csY19" fmla="*/ 6139 h 120716"/>
                <a:gd name="csX20" fmla="*/ 173302 w 213224"/>
                <a:gd name="csY20" fmla="*/ 36455 h 120716"/>
                <a:gd name="csX21" fmla="*/ 173302 w 213224"/>
                <a:gd name="csY21" fmla="*/ 100090 h 120716"/>
                <a:gd name="csX22" fmla="*/ 152006 w 213224"/>
                <a:gd name="csY22" fmla="*/ 112380 h 120716"/>
                <a:gd name="csX23" fmla="*/ 152006 w 213224"/>
                <a:gd name="csY23" fmla="*/ 120847 h 120716"/>
                <a:gd name="csX24" fmla="*/ 182857 w 213224"/>
                <a:gd name="csY24" fmla="*/ 120028 h 120716"/>
                <a:gd name="csX25" fmla="*/ 213435 w 213224"/>
                <a:gd name="csY25" fmla="*/ 120847 h 120716"/>
                <a:gd name="csX26" fmla="*/ 213435 w 213224"/>
                <a:gd name="csY26" fmla="*/ 112380 h 120716"/>
                <a:gd name="csX27" fmla="*/ 192140 w 213224"/>
                <a:gd name="csY27" fmla="*/ 104187 h 120716"/>
                <a:gd name="csX28" fmla="*/ 192140 w 213224"/>
                <a:gd name="csY28" fmla="*/ 52022 h 120716"/>
                <a:gd name="csX29" fmla="*/ 183676 w 213224"/>
                <a:gd name="csY29" fmla="*/ 10236 h 120716"/>
                <a:gd name="csX30" fmla="*/ 155010 w 213224"/>
                <a:gd name="csY30" fmla="*/ 130 h 120716"/>
                <a:gd name="csX31" fmla="*/ 115422 w 213224"/>
                <a:gd name="csY31" fmla="*/ 26896 h 120716"/>
                <a:gd name="csX32" fmla="*/ 79111 w 213224"/>
                <a:gd name="csY32" fmla="*/ 130 h 120716"/>
                <a:gd name="csX33" fmla="*/ 38705 w 213224"/>
                <a:gd name="csY33" fmla="*/ 28807 h 120716"/>
                <a:gd name="csX34" fmla="*/ 38705 w 213224"/>
                <a:gd name="csY34" fmla="*/ 130 h 120716"/>
                <a:gd name="csX35" fmla="*/ 210 w 213224"/>
                <a:gd name="csY35" fmla="*/ 3135 h 120716"/>
                <a:gd name="csX36" fmla="*/ 210 w 213224"/>
                <a:gd name="csY36" fmla="*/ 11601 h 120716"/>
                <a:gd name="csX37" fmla="*/ 21505 w 213224"/>
                <a:gd name="csY37" fmla="*/ 26896 h 12071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213224" h="120716">
                  <a:moveTo>
                    <a:pt x="21505" y="26896"/>
                  </a:moveTo>
                  <a:lnTo>
                    <a:pt x="21505" y="100090"/>
                  </a:lnTo>
                  <a:cubicBezTo>
                    <a:pt x="21505" y="112380"/>
                    <a:pt x="18502" y="112380"/>
                    <a:pt x="210" y="112380"/>
                  </a:cubicBezTo>
                  <a:lnTo>
                    <a:pt x="210" y="120847"/>
                  </a:lnTo>
                  <a:cubicBezTo>
                    <a:pt x="9765" y="120574"/>
                    <a:pt x="23689" y="120028"/>
                    <a:pt x="31061" y="120028"/>
                  </a:cubicBezTo>
                  <a:cubicBezTo>
                    <a:pt x="38159" y="120028"/>
                    <a:pt x="52356" y="120574"/>
                    <a:pt x="61638" y="120847"/>
                  </a:cubicBezTo>
                  <a:lnTo>
                    <a:pt x="61638" y="112380"/>
                  </a:lnTo>
                  <a:cubicBezTo>
                    <a:pt x="43346" y="112380"/>
                    <a:pt x="40343" y="112380"/>
                    <a:pt x="40343" y="100090"/>
                  </a:cubicBezTo>
                  <a:lnTo>
                    <a:pt x="40343" y="49837"/>
                  </a:lnTo>
                  <a:cubicBezTo>
                    <a:pt x="40343" y="21433"/>
                    <a:pt x="59727" y="6139"/>
                    <a:pt x="77200" y="6139"/>
                  </a:cubicBezTo>
                  <a:cubicBezTo>
                    <a:pt x="94400" y="6139"/>
                    <a:pt x="97403" y="20887"/>
                    <a:pt x="97403" y="36455"/>
                  </a:cubicBezTo>
                  <a:lnTo>
                    <a:pt x="97403" y="100090"/>
                  </a:lnTo>
                  <a:cubicBezTo>
                    <a:pt x="97403" y="112380"/>
                    <a:pt x="94400" y="112380"/>
                    <a:pt x="76108" y="112380"/>
                  </a:cubicBezTo>
                  <a:lnTo>
                    <a:pt x="76108" y="120847"/>
                  </a:lnTo>
                  <a:cubicBezTo>
                    <a:pt x="85664" y="120574"/>
                    <a:pt x="99587" y="120028"/>
                    <a:pt x="106959" y="120028"/>
                  </a:cubicBezTo>
                  <a:cubicBezTo>
                    <a:pt x="114057" y="120028"/>
                    <a:pt x="128254" y="120574"/>
                    <a:pt x="137537" y="120847"/>
                  </a:cubicBezTo>
                  <a:lnTo>
                    <a:pt x="137537" y="112380"/>
                  </a:lnTo>
                  <a:cubicBezTo>
                    <a:pt x="119245" y="112380"/>
                    <a:pt x="116241" y="112380"/>
                    <a:pt x="116241" y="100090"/>
                  </a:cubicBezTo>
                  <a:lnTo>
                    <a:pt x="116241" y="49837"/>
                  </a:lnTo>
                  <a:cubicBezTo>
                    <a:pt x="116241" y="21433"/>
                    <a:pt x="135626" y="6139"/>
                    <a:pt x="153099" y="6139"/>
                  </a:cubicBezTo>
                  <a:cubicBezTo>
                    <a:pt x="170298" y="6139"/>
                    <a:pt x="173302" y="20887"/>
                    <a:pt x="173302" y="36455"/>
                  </a:cubicBezTo>
                  <a:lnTo>
                    <a:pt x="173302" y="100090"/>
                  </a:lnTo>
                  <a:cubicBezTo>
                    <a:pt x="173302" y="112380"/>
                    <a:pt x="170298" y="112380"/>
                    <a:pt x="152006" y="112380"/>
                  </a:cubicBezTo>
                  <a:lnTo>
                    <a:pt x="152006" y="120847"/>
                  </a:lnTo>
                  <a:cubicBezTo>
                    <a:pt x="161562" y="120574"/>
                    <a:pt x="175486" y="120028"/>
                    <a:pt x="182857" y="120028"/>
                  </a:cubicBezTo>
                  <a:cubicBezTo>
                    <a:pt x="189956" y="120028"/>
                    <a:pt x="204152" y="120574"/>
                    <a:pt x="213435" y="120847"/>
                  </a:cubicBezTo>
                  <a:lnTo>
                    <a:pt x="213435" y="112380"/>
                  </a:lnTo>
                  <a:cubicBezTo>
                    <a:pt x="199238" y="112380"/>
                    <a:pt x="192413" y="112380"/>
                    <a:pt x="192140" y="104187"/>
                  </a:cubicBezTo>
                  <a:lnTo>
                    <a:pt x="192140" y="52022"/>
                  </a:lnTo>
                  <a:cubicBezTo>
                    <a:pt x="192140" y="28534"/>
                    <a:pt x="192140" y="20068"/>
                    <a:pt x="183676" y="10236"/>
                  </a:cubicBezTo>
                  <a:cubicBezTo>
                    <a:pt x="179854" y="5593"/>
                    <a:pt x="170845" y="130"/>
                    <a:pt x="155010" y="130"/>
                  </a:cubicBezTo>
                  <a:cubicBezTo>
                    <a:pt x="132076" y="130"/>
                    <a:pt x="120064" y="16517"/>
                    <a:pt x="115422" y="26896"/>
                  </a:cubicBezTo>
                  <a:cubicBezTo>
                    <a:pt x="111600" y="3135"/>
                    <a:pt x="91397" y="130"/>
                    <a:pt x="79111" y="130"/>
                  </a:cubicBezTo>
                  <a:cubicBezTo>
                    <a:pt x="59181" y="130"/>
                    <a:pt x="46350" y="11874"/>
                    <a:pt x="38705" y="28807"/>
                  </a:cubicBezTo>
                  <a:lnTo>
                    <a:pt x="38705" y="130"/>
                  </a:lnTo>
                  <a:lnTo>
                    <a:pt x="210" y="3135"/>
                  </a:lnTo>
                  <a:lnTo>
                    <a:pt x="210" y="11601"/>
                  </a:lnTo>
                  <a:cubicBezTo>
                    <a:pt x="19321" y="11601"/>
                    <a:pt x="21505" y="13513"/>
                    <a:pt x="21505" y="26896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584E9C7F-A6C6-4B5D-8843-B29C652968B3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6281035" y="8241287"/>
              <a:ext cx="58425" cy="182713"/>
            </a:xfrm>
            <a:custGeom>
              <a:avLst/>
              <a:gdLst>
                <a:gd name="csX0" fmla="*/ 39532 w 58425"/>
                <a:gd name="csY0" fmla="*/ 62127 h 182713"/>
                <a:gd name="csX1" fmla="*/ 1310 w 58425"/>
                <a:gd name="csY1" fmla="*/ 65132 h 182713"/>
                <a:gd name="csX2" fmla="*/ 1310 w 58425"/>
                <a:gd name="csY2" fmla="*/ 73598 h 182713"/>
                <a:gd name="csX3" fmla="*/ 21513 w 58425"/>
                <a:gd name="csY3" fmla="*/ 88619 h 182713"/>
                <a:gd name="csX4" fmla="*/ 21513 w 58425"/>
                <a:gd name="csY4" fmla="*/ 162087 h 182713"/>
                <a:gd name="csX5" fmla="*/ 218 w 58425"/>
                <a:gd name="csY5" fmla="*/ 174377 h 182713"/>
                <a:gd name="csX6" fmla="*/ 218 w 58425"/>
                <a:gd name="csY6" fmla="*/ 182844 h 182713"/>
                <a:gd name="csX7" fmla="*/ 30250 w 58425"/>
                <a:gd name="csY7" fmla="*/ 182025 h 182713"/>
                <a:gd name="csX8" fmla="*/ 58643 w 58425"/>
                <a:gd name="csY8" fmla="*/ 182844 h 182713"/>
                <a:gd name="csX9" fmla="*/ 58643 w 58425"/>
                <a:gd name="csY9" fmla="*/ 174377 h 182713"/>
                <a:gd name="csX10" fmla="*/ 39532 w 58425"/>
                <a:gd name="csY10" fmla="*/ 162360 h 182713"/>
                <a:gd name="csX11" fmla="*/ 39532 w 58425"/>
                <a:gd name="csY11" fmla="*/ 62127 h 182713"/>
                <a:gd name="csX12" fmla="*/ 40624 w 58425"/>
                <a:gd name="csY12" fmla="*/ 14605 h 182713"/>
                <a:gd name="csX13" fmla="*/ 26155 w 58425"/>
                <a:gd name="csY13" fmla="*/ 130 h 182713"/>
                <a:gd name="csX14" fmla="*/ 11685 w 58425"/>
                <a:gd name="csY14" fmla="*/ 14605 h 182713"/>
                <a:gd name="csX15" fmla="*/ 26155 w 58425"/>
                <a:gd name="csY15" fmla="*/ 29080 h 182713"/>
                <a:gd name="csX16" fmla="*/ 40624 w 58425"/>
                <a:gd name="csY16" fmla="*/ 14605 h 18271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58425" h="182713">
                  <a:moveTo>
                    <a:pt x="39532" y="62127"/>
                  </a:moveTo>
                  <a:lnTo>
                    <a:pt x="1310" y="65132"/>
                  </a:lnTo>
                  <a:lnTo>
                    <a:pt x="1310" y="73598"/>
                  </a:lnTo>
                  <a:cubicBezTo>
                    <a:pt x="19056" y="73598"/>
                    <a:pt x="21513" y="75237"/>
                    <a:pt x="21513" y="88619"/>
                  </a:cubicBezTo>
                  <a:lnTo>
                    <a:pt x="21513" y="162087"/>
                  </a:lnTo>
                  <a:cubicBezTo>
                    <a:pt x="21513" y="174377"/>
                    <a:pt x="18510" y="174377"/>
                    <a:pt x="218" y="174377"/>
                  </a:cubicBezTo>
                  <a:lnTo>
                    <a:pt x="218" y="182844"/>
                  </a:lnTo>
                  <a:cubicBezTo>
                    <a:pt x="8955" y="182571"/>
                    <a:pt x="23698" y="182025"/>
                    <a:pt x="30250" y="182025"/>
                  </a:cubicBezTo>
                  <a:cubicBezTo>
                    <a:pt x="39805" y="182025"/>
                    <a:pt x="49361" y="182571"/>
                    <a:pt x="58643" y="182844"/>
                  </a:cubicBezTo>
                  <a:lnTo>
                    <a:pt x="58643" y="174377"/>
                  </a:lnTo>
                  <a:cubicBezTo>
                    <a:pt x="40624" y="174377"/>
                    <a:pt x="39532" y="173012"/>
                    <a:pt x="39532" y="162360"/>
                  </a:cubicBezTo>
                  <a:lnTo>
                    <a:pt x="39532" y="62127"/>
                  </a:lnTo>
                  <a:close/>
                  <a:moveTo>
                    <a:pt x="40624" y="14605"/>
                  </a:moveTo>
                  <a:cubicBezTo>
                    <a:pt x="40624" y="5866"/>
                    <a:pt x="33799" y="130"/>
                    <a:pt x="26155" y="130"/>
                  </a:cubicBezTo>
                  <a:cubicBezTo>
                    <a:pt x="17691" y="130"/>
                    <a:pt x="11685" y="7504"/>
                    <a:pt x="11685" y="14605"/>
                  </a:cubicBezTo>
                  <a:cubicBezTo>
                    <a:pt x="11685" y="21980"/>
                    <a:pt x="17691" y="29080"/>
                    <a:pt x="26155" y="29080"/>
                  </a:cubicBezTo>
                  <a:cubicBezTo>
                    <a:pt x="33799" y="29080"/>
                    <a:pt x="40624" y="23345"/>
                    <a:pt x="40624" y="14605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フリーフォーム: 図形 48">
              <a:extLst>
                <a:ext uri="{FF2B5EF4-FFF2-40B4-BE49-F238E27FC236}">
                  <a16:creationId xmlns:a16="http://schemas.microsoft.com/office/drawing/2014/main" id="{D1646E43-75E9-8EA0-D441-8AC5ADB8E78C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6356600" y="8303284"/>
              <a:ext cx="137326" cy="120716"/>
            </a:xfrm>
            <a:custGeom>
              <a:avLst/>
              <a:gdLst>
                <a:gd name="csX0" fmla="*/ 21516 w 137326"/>
                <a:gd name="csY0" fmla="*/ 26896 h 120716"/>
                <a:gd name="csX1" fmla="*/ 21516 w 137326"/>
                <a:gd name="csY1" fmla="*/ 100090 h 120716"/>
                <a:gd name="csX2" fmla="*/ 221 w 137326"/>
                <a:gd name="csY2" fmla="*/ 112380 h 120716"/>
                <a:gd name="csX3" fmla="*/ 221 w 137326"/>
                <a:gd name="csY3" fmla="*/ 120847 h 120716"/>
                <a:gd name="csX4" fmla="*/ 31072 w 137326"/>
                <a:gd name="csY4" fmla="*/ 120028 h 120716"/>
                <a:gd name="csX5" fmla="*/ 61649 w 137326"/>
                <a:gd name="csY5" fmla="*/ 120847 h 120716"/>
                <a:gd name="csX6" fmla="*/ 61649 w 137326"/>
                <a:gd name="csY6" fmla="*/ 112380 h 120716"/>
                <a:gd name="csX7" fmla="*/ 40354 w 137326"/>
                <a:gd name="csY7" fmla="*/ 100090 h 120716"/>
                <a:gd name="csX8" fmla="*/ 40354 w 137326"/>
                <a:gd name="csY8" fmla="*/ 49837 h 120716"/>
                <a:gd name="csX9" fmla="*/ 77211 w 137326"/>
                <a:gd name="csY9" fmla="*/ 6139 h 120716"/>
                <a:gd name="csX10" fmla="*/ 97414 w 137326"/>
                <a:gd name="csY10" fmla="*/ 36455 h 120716"/>
                <a:gd name="csX11" fmla="*/ 97414 w 137326"/>
                <a:gd name="csY11" fmla="*/ 100090 h 120716"/>
                <a:gd name="csX12" fmla="*/ 76119 w 137326"/>
                <a:gd name="csY12" fmla="*/ 112380 h 120716"/>
                <a:gd name="csX13" fmla="*/ 76119 w 137326"/>
                <a:gd name="csY13" fmla="*/ 120847 h 120716"/>
                <a:gd name="csX14" fmla="*/ 106970 w 137326"/>
                <a:gd name="csY14" fmla="*/ 120028 h 120716"/>
                <a:gd name="csX15" fmla="*/ 137548 w 137326"/>
                <a:gd name="csY15" fmla="*/ 120847 h 120716"/>
                <a:gd name="csX16" fmla="*/ 137548 w 137326"/>
                <a:gd name="csY16" fmla="*/ 112380 h 120716"/>
                <a:gd name="csX17" fmla="*/ 116253 w 137326"/>
                <a:gd name="csY17" fmla="*/ 104187 h 120716"/>
                <a:gd name="csX18" fmla="*/ 116253 w 137326"/>
                <a:gd name="csY18" fmla="*/ 52022 h 120716"/>
                <a:gd name="csX19" fmla="*/ 107789 w 137326"/>
                <a:gd name="csY19" fmla="*/ 10236 h 120716"/>
                <a:gd name="csX20" fmla="*/ 79122 w 137326"/>
                <a:gd name="csY20" fmla="*/ 130 h 120716"/>
                <a:gd name="csX21" fmla="*/ 38716 w 137326"/>
                <a:gd name="csY21" fmla="*/ 28807 h 120716"/>
                <a:gd name="csX22" fmla="*/ 38716 w 137326"/>
                <a:gd name="csY22" fmla="*/ 130 h 120716"/>
                <a:gd name="csX23" fmla="*/ 221 w 137326"/>
                <a:gd name="csY23" fmla="*/ 3135 h 120716"/>
                <a:gd name="csX24" fmla="*/ 221 w 137326"/>
                <a:gd name="csY24" fmla="*/ 11601 h 120716"/>
                <a:gd name="csX25" fmla="*/ 21516 w 137326"/>
                <a:gd name="csY25" fmla="*/ 26896 h 12071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</a:cxnLst>
              <a:rect l="l" t="t" r="r" b="b"/>
              <a:pathLst>
                <a:path w="137326" h="120716">
                  <a:moveTo>
                    <a:pt x="21516" y="26896"/>
                  </a:moveTo>
                  <a:lnTo>
                    <a:pt x="21516" y="100090"/>
                  </a:lnTo>
                  <a:cubicBezTo>
                    <a:pt x="21516" y="112380"/>
                    <a:pt x="18513" y="112380"/>
                    <a:pt x="221" y="112380"/>
                  </a:cubicBezTo>
                  <a:lnTo>
                    <a:pt x="221" y="120847"/>
                  </a:lnTo>
                  <a:cubicBezTo>
                    <a:pt x="9777" y="120574"/>
                    <a:pt x="23700" y="120028"/>
                    <a:pt x="31072" y="120028"/>
                  </a:cubicBezTo>
                  <a:cubicBezTo>
                    <a:pt x="38170" y="120028"/>
                    <a:pt x="52367" y="120574"/>
                    <a:pt x="61649" y="120847"/>
                  </a:cubicBezTo>
                  <a:lnTo>
                    <a:pt x="61649" y="112380"/>
                  </a:lnTo>
                  <a:cubicBezTo>
                    <a:pt x="43357" y="112380"/>
                    <a:pt x="40354" y="112380"/>
                    <a:pt x="40354" y="100090"/>
                  </a:cubicBezTo>
                  <a:lnTo>
                    <a:pt x="40354" y="49837"/>
                  </a:lnTo>
                  <a:cubicBezTo>
                    <a:pt x="40354" y="21433"/>
                    <a:pt x="59738" y="6139"/>
                    <a:pt x="77211" y="6139"/>
                  </a:cubicBezTo>
                  <a:cubicBezTo>
                    <a:pt x="94411" y="6139"/>
                    <a:pt x="97414" y="20887"/>
                    <a:pt x="97414" y="36455"/>
                  </a:cubicBezTo>
                  <a:lnTo>
                    <a:pt x="97414" y="100090"/>
                  </a:lnTo>
                  <a:cubicBezTo>
                    <a:pt x="97414" y="112380"/>
                    <a:pt x="94411" y="112380"/>
                    <a:pt x="76119" y="112380"/>
                  </a:cubicBezTo>
                  <a:lnTo>
                    <a:pt x="76119" y="120847"/>
                  </a:lnTo>
                  <a:cubicBezTo>
                    <a:pt x="85675" y="120574"/>
                    <a:pt x="99599" y="120028"/>
                    <a:pt x="106970" y="120028"/>
                  </a:cubicBezTo>
                  <a:cubicBezTo>
                    <a:pt x="114068" y="120028"/>
                    <a:pt x="128265" y="120574"/>
                    <a:pt x="137548" y="120847"/>
                  </a:cubicBezTo>
                  <a:lnTo>
                    <a:pt x="137548" y="112380"/>
                  </a:lnTo>
                  <a:cubicBezTo>
                    <a:pt x="123351" y="112380"/>
                    <a:pt x="116526" y="112380"/>
                    <a:pt x="116253" y="104187"/>
                  </a:cubicBezTo>
                  <a:lnTo>
                    <a:pt x="116253" y="52022"/>
                  </a:lnTo>
                  <a:cubicBezTo>
                    <a:pt x="116253" y="28534"/>
                    <a:pt x="116253" y="20068"/>
                    <a:pt x="107789" y="10236"/>
                  </a:cubicBezTo>
                  <a:cubicBezTo>
                    <a:pt x="103967" y="5593"/>
                    <a:pt x="94957" y="130"/>
                    <a:pt x="79122" y="130"/>
                  </a:cubicBezTo>
                  <a:cubicBezTo>
                    <a:pt x="59192" y="130"/>
                    <a:pt x="46361" y="11874"/>
                    <a:pt x="38716" y="28807"/>
                  </a:cubicBezTo>
                  <a:lnTo>
                    <a:pt x="38716" y="130"/>
                  </a:lnTo>
                  <a:lnTo>
                    <a:pt x="221" y="3135"/>
                  </a:lnTo>
                  <a:lnTo>
                    <a:pt x="221" y="11601"/>
                  </a:lnTo>
                  <a:cubicBezTo>
                    <a:pt x="19332" y="11601"/>
                    <a:pt x="21516" y="13513"/>
                    <a:pt x="21516" y="26896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フリーフォーム: 図形 49">
              <a:extLst>
                <a:ext uri="{FF2B5EF4-FFF2-40B4-BE49-F238E27FC236}">
                  <a16:creationId xmlns:a16="http://schemas.microsoft.com/office/drawing/2014/main" id="{916D60A5-70B6-E51E-78E7-9E6019892038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6508712" y="8406451"/>
              <a:ext cx="102244" cy="86222"/>
            </a:xfrm>
            <a:custGeom>
              <a:avLst/>
              <a:gdLst>
                <a:gd name="csX0" fmla="*/ 38640 w 102244"/>
                <a:gd name="csY0" fmla="*/ 64178 h 86222"/>
                <a:gd name="csX1" fmla="*/ 20675 w 102244"/>
                <a:gd name="csY1" fmla="*/ 81002 h 86222"/>
                <a:gd name="csX2" fmla="*/ 10355 w 102244"/>
                <a:gd name="csY2" fmla="*/ 78325 h 86222"/>
                <a:gd name="csX3" fmla="*/ 18764 w 102244"/>
                <a:gd name="csY3" fmla="*/ 67811 h 86222"/>
                <a:gd name="csX4" fmla="*/ 11120 w 102244"/>
                <a:gd name="csY4" fmla="*/ 60737 h 86222"/>
                <a:gd name="csX5" fmla="*/ 227 w 102244"/>
                <a:gd name="csY5" fmla="*/ 72399 h 86222"/>
                <a:gd name="csX6" fmla="*/ 20293 w 102244"/>
                <a:gd name="csY6" fmla="*/ 86355 h 86222"/>
                <a:gd name="csX7" fmla="*/ 41698 w 102244"/>
                <a:gd name="csY7" fmla="*/ 72781 h 86222"/>
                <a:gd name="csX8" fmla="*/ 64440 w 102244"/>
                <a:gd name="csY8" fmla="*/ 86355 h 86222"/>
                <a:gd name="csX9" fmla="*/ 98075 w 102244"/>
                <a:gd name="csY9" fmla="*/ 57104 h 86222"/>
                <a:gd name="csX10" fmla="*/ 95017 w 102244"/>
                <a:gd name="csY10" fmla="*/ 54619 h 86222"/>
                <a:gd name="csX11" fmla="*/ 91386 w 102244"/>
                <a:gd name="csY11" fmla="*/ 57869 h 86222"/>
                <a:gd name="csX12" fmla="*/ 65204 w 102244"/>
                <a:gd name="csY12" fmla="*/ 81002 h 86222"/>
                <a:gd name="csX13" fmla="*/ 53546 w 102244"/>
                <a:gd name="csY13" fmla="*/ 68575 h 86222"/>
                <a:gd name="csX14" fmla="*/ 63484 w 102244"/>
                <a:gd name="csY14" fmla="*/ 24986 h 86222"/>
                <a:gd name="csX15" fmla="*/ 82213 w 102244"/>
                <a:gd name="csY15" fmla="*/ 5486 h 86222"/>
                <a:gd name="csX16" fmla="*/ 92533 w 102244"/>
                <a:gd name="csY16" fmla="*/ 8162 h 86222"/>
                <a:gd name="csX17" fmla="*/ 84124 w 102244"/>
                <a:gd name="csY17" fmla="*/ 18677 h 86222"/>
                <a:gd name="csX18" fmla="*/ 91769 w 102244"/>
                <a:gd name="csY18" fmla="*/ 25751 h 86222"/>
                <a:gd name="csX19" fmla="*/ 102471 w 102244"/>
                <a:gd name="csY19" fmla="*/ 14089 h 86222"/>
                <a:gd name="csX20" fmla="*/ 82595 w 102244"/>
                <a:gd name="csY20" fmla="*/ 133 h 86222"/>
                <a:gd name="csX21" fmla="*/ 61191 w 102244"/>
                <a:gd name="csY21" fmla="*/ 13707 h 86222"/>
                <a:gd name="csX22" fmla="*/ 38258 w 102244"/>
                <a:gd name="csY22" fmla="*/ 133 h 86222"/>
                <a:gd name="csX23" fmla="*/ 4622 w 102244"/>
                <a:gd name="csY23" fmla="*/ 29383 h 86222"/>
                <a:gd name="csX24" fmla="*/ 7871 w 102244"/>
                <a:gd name="csY24" fmla="*/ 31869 h 86222"/>
                <a:gd name="csX25" fmla="*/ 11502 w 102244"/>
                <a:gd name="csY25" fmla="*/ 28619 h 86222"/>
                <a:gd name="csX26" fmla="*/ 37684 w 102244"/>
                <a:gd name="csY26" fmla="*/ 5486 h 86222"/>
                <a:gd name="csX27" fmla="*/ 49151 w 102244"/>
                <a:gd name="csY27" fmla="*/ 18104 h 86222"/>
                <a:gd name="csX28" fmla="*/ 45138 w 102244"/>
                <a:gd name="csY28" fmla="*/ 37986 h 86222"/>
                <a:gd name="csX29" fmla="*/ 38640 w 102244"/>
                <a:gd name="csY29" fmla="*/ 64178 h 8622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02244" h="86222">
                  <a:moveTo>
                    <a:pt x="38640" y="64178"/>
                  </a:moveTo>
                  <a:cubicBezTo>
                    <a:pt x="36729" y="70678"/>
                    <a:pt x="30422" y="81002"/>
                    <a:pt x="20675" y="81002"/>
                  </a:cubicBezTo>
                  <a:cubicBezTo>
                    <a:pt x="20102" y="81002"/>
                    <a:pt x="14369" y="81002"/>
                    <a:pt x="10355" y="78325"/>
                  </a:cubicBezTo>
                  <a:cubicBezTo>
                    <a:pt x="18191" y="75840"/>
                    <a:pt x="18764" y="68958"/>
                    <a:pt x="18764" y="67811"/>
                  </a:cubicBezTo>
                  <a:cubicBezTo>
                    <a:pt x="18764" y="63605"/>
                    <a:pt x="15515" y="60737"/>
                    <a:pt x="11120" y="60737"/>
                  </a:cubicBezTo>
                  <a:cubicBezTo>
                    <a:pt x="5769" y="60737"/>
                    <a:pt x="227" y="65325"/>
                    <a:pt x="227" y="72399"/>
                  </a:cubicBezTo>
                  <a:cubicBezTo>
                    <a:pt x="227" y="81958"/>
                    <a:pt x="10929" y="86355"/>
                    <a:pt x="20293" y="86355"/>
                  </a:cubicBezTo>
                  <a:cubicBezTo>
                    <a:pt x="29084" y="86355"/>
                    <a:pt x="36920" y="80811"/>
                    <a:pt x="41698" y="72781"/>
                  </a:cubicBezTo>
                  <a:cubicBezTo>
                    <a:pt x="46284" y="82914"/>
                    <a:pt x="56795" y="86355"/>
                    <a:pt x="64440" y="86355"/>
                  </a:cubicBezTo>
                  <a:cubicBezTo>
                    <a:pt x="86417" y="86355"/>
                    <a:pt x="98075" y="62458"/>
                    <a:pt x="98075" y="57104"/>
                  </a:cubicBezTo>
                  <a:cubicBezTo>
                    <a:pt x="98075" y="54619"/>
                    <a:pt x="95591" y="54619"/>
                    <a:pt x="95017" y="54619"/>
                  </a:cubicBezTo>
                  <a:cubicBezTo>
                    <a:pt x="92342" y="54619"/>
                    <a:pt x="92151" y="55575"/>
                    <a:pt x="91386" y="57869"/>
                  </a:cubicBezTo>
                  <a:cubicBezTo>
                    <a:pt x="87373" y="71061"/>
                    <a:pt x="75906" y="81002"/>
                    <a:pt x="65204" y="81002"/>
                  </a:cubicBezTo>
                  <a:cubicBezTo>
                    <a:pt x="57560" y="81002"/>
                    <a:pt x="53546" y="75840"/>
                    <a:pt x="53546" y="68575"/>
                  </a:cubicBezTo>
                  <a:cubicBezTo>
                    <a:pt x="53546" y="63605"/>
                    <a:pt x="58133" y="46207"/>
                    <a:pt x="63484" y="24986"/>
                  </a:cubicBezTo>
                  <a:cubicBezTo>
                    <a:pt x="67306" y="10265"/>
                    <a:pt x="75906" y="5486"/>
                    <a:pt x="82213" y="5486"/>
                  </a:cubicBezTo>
                  <a:cubicBezTo>
                    <a:pt x="82595" y="5486"/>
                    <a:pt x="88520" y="5486"/>
                    <a:pt x="92533" y="8162"/>
                  </a:cubicBezTo>
                  <a:cubicBezTo>
                    <a:pt x="86417" y="9883"/>
                    <a:pt x="84124" y="15236"/>
                    <a:pt x="84124" y="18677"/>
                  </a:cubicBezTo>
                  <a:cubicBezTo>
                    <a:pt x="84124" y="22883"/>
                    <a:pt x="87373" y="25751"/>
                    <a:pt x="91769" y="25751"/>
                  </a:cubicBezTo>
                  <a:cubicBezTo>
                    <a:pt x="96164" y="25751"/>
                    <a:pt x="102471" y="22119"/>
                    <a:pt x="102471" y="14089"/>
                  </a:cubicBezTo>
                  <a:cubicBezTo>
                    <a:pt x="102471" y="3383"/>
                    <a:pt x="90240" y="133"/>
                    <a:pt x="82595" y="133"/>
                  </a:cubicBezTo>
                  <a:cubicBezTo>
                    <a:pt x="73040" y="133"/>
                    <a:pt x="65395" y="6442"/>
                    <a:pt x="61191" y="13707"/>
                  </a:cubicBezTo>
                  <a:cubicBezTo>
                    <a:pt x="57751" y="5868"/>
                    <a:pt x="48960" y="133"/>
                    <a:pt x="38258" y="133"/>
                  </a:cubicBezTo>
                  <a:cubicBezTo>
                    <a:pt x="16853" y="133"/>
                    <a:pt x="4622" y="23648"/>
                    <a:pt x="4622" y="29383"/>
                  </a:cubicBezTo>
                  <a:cubicBezTo>
                    <a:pt x="4622" y="31869"/>
                    <a:pt x="7298" y="31869"/>
                    <a:pt x="7871" y="31869"/>
                  </a:cubicBezTo>
                  <a:cubicBezTo>
                    <a:pt x="10355" y="31869"/>
                    <a:pt x="10547" y="31104"/>
                    <a:pt x="11502" y="28619"/>
                  </a:cubicBezTo>
                  <a:cubicBezTo>
                    <a:pt x="16280" y="13707"/>
                    <a:pt x="28320" y="5486"/>
                    <a:pt x="37684" y="5486"/>
                  </a:cubicBezTo>
                  <a:cubicBezTo>
                    <a:pt x="43991" y="5486"/>
                    <a:pt x="49151" y="8927"/>
                    <a:pt x="49151" y="18104"/>
                  </a:cubicBezTo>
                  <a:cubicBezTo>
                    <a:pt x="49151" y="21927"/>
                    <a:pt x="46858" y="31486"/>
                    <a:pt x="45138" y="37986"/>
                  </a:cubicBezTo>
                  <a:lnTo>
                    <a:pt x="38640" y="64178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フリーフォーム: 図形 50">
              <a:extLst>
                <a:ext uri="{FF2B5EF4-FFF2-40B4-BE49-F238E27FC236}">
                  <a16:creationId xmlns:a16="http://schemas.microsoft.com/office/drawing/2014/main" id="{50CC7E20-9B46-5FA4-7448-2BC927E862DA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6643984" y="8380450"/>
              <a:ext cx="105684" cy="124840"/>
            </a:xfrm>
            <a:custGeom>
              <a:avLst/>
              <a:gdLst>
                <a:gd name="csX0" fmla="*/ 98271 w 105684"/>
                <a:gd name="csY0" fmla="*/ 67237 h 124840"/>
                <a:gd name="csX1" fmla="*/ 105915 w 105684"/>
                <a:gd name="csY1" fmla="*/ 62649 h 124840"/>
                <a:gd name="csX2" fmla="*/ 98271 w 105684"/>
                <a:gd name="csY2" fmla="*/ 57869 h 124840"/>
                <a:gd name="csX3" fmla="*/ 9787 w 105684"/>
                <a:gd name="csY3" fmla="*/ 57869 h 124840"/>
                <a:gd name="csX4" fmla="*/ 65591 w 105684"/>
                <a:gd name="csY4" fmla="*/ 9501 h 124840"/>
                <a:gd name="csX5" fmla="*/ 98271 w 105684"/>
                <a:gd name="csY5" fmla="*/ 9501 h 124840"/>
                <a:gd name="csX6" fmla="*/ 105915 w 105684"/>
                <a:gd name="csY6" fmla="*/ 4912 h 124840"/>
                <a:gd name="csX7" fmla="*/ 98271 w 105684"/>
                <a:gd name="csY7" fmla="*/ 133 h 124840"/>
                <a:gd name="csX8" fmla="*/ 64826 w 105684"/>
                <a:gd name="csY8" fmla="*/ 133 h 124840"/>
                <a:gd name="csX9" fmla="*/ 231 w 105684"/>
                <a:gd name="csY9" fmla="*/ 62458 h 124840"/>
                <a:gd name="csX10" fmla="*/ 64826 w 105684"/>
                <a:gd name="csY10" fmla="*/ 124973 h 124840"/>
                <a:gd name="csX11" fmla="*/ 98271 w 105684"/>
                <a:gd name="csY11" fmla="*/ 124973 h 124840"/>
                <a:gd name="csX12" fmla="*/ 105915 w 105684"/>
                <a:gd name="csY12" fmla="*/ 120385 h 124840"/>
                <a:gd name="csX13" fmla="*/ 98271 w 105684"/>
                <a:gd name="csY13" fmla="*/ 115606 h 124840"/>
                <a:gd name="csX14" fmla="*/ 65591 w 105684"/>
                <a:gd name="csY14" fmla="*/ 115606 h 124840"/>
                <a:gd name="csX15" fmla="*/ 9787 w 105684"/>
                <a:gd name="csY15" fmla="*/ 67237 h 124840"/>
                <a:gd name="csX16" fmla="*/ 98271 w 105684"/>
                <a:gd name="csY16" fmla="*/ 67237 h 12484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05684" h="124840">
                  <a:moveTo>
                    <a:pt x="98271" y="67237"/>
                  </a:moveTo>
                  <a:cubicBezTo>
                    <a:pt x="101329" y="67237"/>
                    <a:pt x="105915" y="67237"/>
                    <a:pt x="105915" y="62649"/>
                  </a:cubicBezTo>
                  <a:cubicBezTo>
                    <a:pt x="105915" y="57869"/>
                    <a:pt x="101520" y="57869"/>
                    <a:pt x="98271" y="57869"/>
                  </a:cubicBezTo>
                  <a:lnTo>
                    <a:pt x="9787" y="57869"/>
                  </a:lnTo>
                  <a:cubicBezTo>
                    <a:pt x="12653" y="30148"/>
                    <a:pt x="35778" y="9501"/>
                    <a:pt x="65591" y="9501"/>
                  </a:cubicBezTo>
                  <a:lnTo>
                    <a:pt x="98271" y="9501"/>
                  </a:lnTo>
                  <a:cubicBezTo>
                    <a:pt x="101329" y="9501"/>
                    <a:pt x="105915" y="9501"/>
                    <a:pt x="105915" y="4912"/>
                  </a:cubicBezTo>
                  <a:cubicBezTo>
                    <a:pt x="105915" y="133"/>
                    <a:pt x="101520" y="133"/>
                    <a:pt x="98271" y="133"/>
                  </a:cubicBezTo>
                  <a:lnTo>
                    <a:pt x="64826" y="133"/>
                  </a:lnTo>
                  <a:cubicBezTo>
                    <a:pt x="29280" y="133"/>
                    <a:pt x="231" y="28045"/>
                    <a:pt x="231" y="62458"/>
                  </a:cubicBezTo>
                  <a:cubicBezTo>
                    <a:pt x="231" y="97635"/>
                    <a:pt x="29662" y="124973"/>
                    <a:pt x="64826" y="124973"/>
                  </a:cubicBezTo>
                  <a:lnTo>
                    <a:pt x="98271" y="124973"/>
                  </a:lnTo>
                  <a:cubicBezTo>
                    <a:pt x="101329" y="124973"/>
                    <a:pt x="105915" y="124973"/>
                    <a:pt x="105915" y="120385"/>
                  </a:cubicBezTo>
                  <a:cubicBezTo>
                    <a:pt x="105915" y="115606"/>
                    <a:pt x="101520" y="115606"/>
                    <a:pt x="98271" y="115606"/>
                  </a:cubicBezTo>
                  <a:lnTo>
                    <a:pt x="65591" y="115606"/>
                  </a:lnTo>
                  <a:cubicBezTo>
                    <a:pt x="35778" y="115606"/>
                    <a:pt x="12653" y="94958"/>
                    <a:pt x="9787" y="67237"/>
                  </a:cubicBezTo>
                  <a:lnTo>
                    <a:pt x="98271" y="67237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フリーフォーム: 図形 51">
              <a:extLst>
                <a:ext uri="{FF2B5EF4-FFF2-40B4-BE49-F238E27FC236}">
                  <a16:creationId xmlns:a16="http://schemas.microsoft.com/office/drawing/2014/main" id="{C2138D18-980D-7276-3AAB-09C18EC6EDFD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6773527" y="8359803"/>
              <a:ext cx="131293" cy="130958"/>
            </a:xfrm>
            <a:custGeom>
              <a:avLst/>
              <a:gdLst>
                <a:gd name="csX0" fmla="*/ 48396 w 131293"/>
                <a:gd name="csY0" fmla="*/ 71061 h 130958"/>
                <a:gd name="csX1" fmla="*/ 55276 w 131293"/>
                <a:gd name="csY1" fmla="*/ 71061 h 130958"/>
                <a:gd name="csX2" fmla="*/ 83943 w 131293"/>
                <a:gd name="csY2" fmla="*/ 115414 h 130958"/>
                <a:gd name="csX3" fmla="*/ 92543 w 131293"/>
                <a:gd name="csY3" fmla="*/ 128797 h 130958"/>
                <a:gd name="csX4" fmla="*/ 98850 w 131293"/>
                <a:gd name="csY4" fmla="*/ 131091 h 130958"/>
                <a:gd name="csX5" fmla="*/ 125223 w 131293"/>
                <a:gd name="csY5" fmla="*/ 131091 h 130958"/>
                <a:gd name="csX6" fmla="*/ 131529 w 131293"/>
                <a:gd name="csY6" fmla="*/ 127650 h 130958"/>
                <a:gd name="csX7" fmla="*/ 128663 w 131293"/>
                <a:gd name="csY7" fmla="*/ 124400 h 130958"/>
                <a:gd name="csX8" fmla="*/ 107641 w 131293"/>
                <a:gd name="csY8" fmla="*/ 104135 h 130958"/>
                <a:gd name="csX9" fmla="*/ 83943 w 131293"/>
                <a:gd name="csY9" fmla="*/ 68958 h 130958"/>
                <a:gd name="csX10" fmla="*/ 117387 w 131293"/>
                <a:gd name="csY10" fmla="*/ 35883 h 130958"/>
                <a:gd name="csX11" fmla="*/ 66743 w 131293"/>
                <a:gd name="csY11" fmla="*/ 133 h 130958"/>
                <a:gd name="csX12" fmla="*/ 6734 w 131293"/>
                <a:gd name="csY12" fmla="*/ 133 h 130958"/>
                <a:gd name="csX13" fmla="*/ 236 w 131293"/>
                <a:gd name="csY13" fmla="*/ 3574 h 130958"/>
                <a:gd name="csX14" fmla="*/ 5396 w 131293"/>
                <a:gd name="csY14" fmla="*/ 6824 h 130958"/>
                <a:gd name="csX15" fmla="*/ 17245 w 131293"/>
                <a:gd name="csY15" fmla="*/ 17721 h 130958"/>
                <a:gd name="csX16" fmla="*/ 17245 w 131293"/>
                <a:gd name="csY16" fmla="*/ 113503 h 130958"/>
                <a:gd name="csX17" fmla="*/ 5396 w 131293"/>
                <a:gd name="csY17" fmla="*/ 124400 h 130958"/>
                <a:gd name="csX18" fmla="*/ 236 w 131293"/>
                <a:gd name="csY18" fmla="*/ 127650 h 130958"/>
                <a:gd name="csX19" fmla="*/ 6734 w 131293"/>
                <a:gd name="csY19" fmla="*/ 131091 h 130958"/>
                <a:gd name="csX20" fmla="*/ 59098 w 131293"/>
                <a:gd name="csY20" fmla="*/ 131091 h 130958"/>
                <a:gd name="csX21" fmla="*/ 65405 w 131293"/>
                <a:gd name="csY21" fmla="*/ 127650 h 130958"/>
                <a:gd name="csX22" fmla="*/ 60054 w 131293"/>
                <a:gd name="csY22" fmla="*/ 124400 h 130958"/>
                <a:gd name="csX23" fmla="*/ 48396 w 131293"/>
                <a:gd name="csY23" fmla="*/ 113503 h 130958"/>
                <a:gd name="csX24" fmla="*/ 48396 w 131293"/>
                <a:gd name="csY24" fmla="*/ 71061 h 130958"/>
                <a:gd name="csX25" fmla="*/ 85281 w 131293"/>
                <a:gd name="csY25" fmla="*/ 61693 h 130958"/>
                <a:gd name="csX26" fmla="*/ 91205 w 131293"/>
                <a:gd name="csY26" fmla="*/ 36075 h 130958"/>
                <a:gd name="csX27" fmla="*/ 83943 w 131293"/>
                <a:gd name="csY27" fmla="*/ 8927 h 130958"/>
                <a:gd name="csX28" fmla="*/ 110698 w 131293"/>
                <a:gd name="csY28" fmla="*/ 35883 h 130958"/>
                <a:gd name="csX29" fmla="*/ 85281 w 131293"/>
                <a:gd name="csY29" fmla="*/ 61693 h 130958"/>
                <a:gd name="csX30" fmla="*/ 48396 w 131293"/>
                <a:gd name="csY30" fmla="*/ 17148 h 130958"/>
                <a:gd name="csX31" fmla="*/ 60245 w 131293"/>
                <a:gd name="csY31" fmla="*/ 6824 h 130958"/>
                <a:gd name="csX32" fmla="*/ 84516 w 131293"/>
                <a:gd name="csY32" fmla="*/ 36075 h 130958"/>
                <a:gd name="csX33" fmla="*/ 48396 w 131293"/>
                <a:gd name="csY33" fmla="*/ 64369 h 130958"/>
                <a:gd name="csX34" fmla="*/ 48396 w 131293"/>
                <a:gd name="csY34" fmla="*/ 17148 h 130958"/>
                <a:gd name="csX35" fmla="*/ 22405 w 131293"/>
                <a:gd name="csY35" fmla="*/ 124400 h 130958"/>
                <a:gd name="csX36" fmla="*/ 23934 w 131293"/>
                <a:gd name="csY36" fmla="*/ 113885 h 130958"/>
                <a:gd name="csX37" fmla="*/ 23934 w 131293"/>
                <a:gd name="csY37" fmla="*/ 17339 h 130958"/>
                <a:gd name="csX38" fmla="*/ 22405 w 131293"/>
                <a:gd name="csY38" fmla="*/ 6824 h 130958"/>
                <a:gd name="csX39" fmla="*/ 44192 w 131293"/>
                <a:gd name="csY39" fmla="*/ 6824 h 130958"/>
                <a:gd name="csX40" fmla="*/ 41707 w 131293"/>
                <a:gd name="csY40" fmla="*/ 16574 h 130958"/>
                <a:gd name="csX41" fmla="*/ 41707 w 131293"/>
                <a:gd name="csY41" fmla="*/ 113885 h 130958"/>
                <a:gd name="csX42" fmla="*/ 43236 w 131293"/>
                <a:gd name="csY42" fmla="*/ 124400 h 130958"/>
                <a:gd name="csX43" fmla="*/ 22405 w 131293"/>
                <a:gd name="csY43" fmla="*/ 124400 h 130958"/>
                <a:gd name="csX44" fmla="*/ 63112 w 131293"/>
                <a:gd name="csY44" fmla="*/ 71061 h 130958"/>
                <a:gd name="csX45" fmla="*/ 66743 w 131293"/>
                <a:gd name="csY45" fmla="*/ 70678 h 130958"/>
                <a:gd name="csX46" fmla="*/ 76681 w 131293"/>
                <a:gd name="csY46" fmla="*/ 69914 h 130958"/>
                <a:gd name="csX47" fmla="*/ 116049 w 131293"/>
                <a:gd name="csY47" fmla="*/ 124400 h 130958"/>
                <a:gd name="csX48" fmla="*/ 97512 w 131293"/>
                <a:gd name="csY48" fmla="*/ 124400 h 130958"/>
                <a:gd name="csX49" fmla="*/ 63112 w 131293"/>
                <a:gd name="csY49" fmla="*/ 71061 h 13095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</a:cxnLst>
              <a:rect l="l" t="t" r="r" b="b"/>
              <a:pathLst>
                <a:path w="131293" h="130958">
                  <a:moveTo>
                    <a:pt x="48396" y="71061"/>
                  </a:moveTo>
                  <a:lnTo>
                    <a:pt x="55276" y="71061"/>
                  </a:lnTo>
                  <a:lnTo>
                    <a:pt x="83943" y="115414"/>
                  </a:lnTo>
                  <a:cubicBezTo>
                    <a:pt x="85854" y="118473"/>
                    <a:pt x="90441" y="125929"/>
                    <a:pt x="92543" y="128797"/>
                  </a:cubicBezTo>
                  <a:cubicBezTo>
                    <a:pt x="93881" y="131091"/>
                    <a:pt x="94454" y="131091"/>
                    <a:pt x="98850" y="131091"/>
                  </a:cubicBezTo>
                  <a:lnTo>
                    <a:pt x="125223" y="131091"/>
                  </a:lnTo>
                  <a:cubicBezTo>
                    <a:pt x="128663" y="131091"/>
                    <a:pt x="131529" y="131091"/>
                    <a:pt x="131529" y="127650"/>
                  </a:cubicBezTo>
                  <a:cubicBezTo>
                    <a:pt x="131529" y="126121"/>
                    <a:pt x="130383" y="124782"/>
                    <a:pt x="128663" y="124400"/>
                  </a:cubicBezTo>
                  <a:cubicBezTo>
                    <a:pt x="121592" y="122871"/>
                    <a:pt x="112227" y="110253"/>
                    <a:pt x="107641" y="104135"/>
                  </a:cubicBezTo>
                  <a:cubicBezTo>
                    <a:pt x="106303" y="102223"/>
                    <a:pt x="96747" y="89605"/>
                    <a:pt x="83943" y="68958"/>
                  </a:cubicBezTo>
                  <a:cubicBezTo>
                    <a:pt x="100952" y="65899"/>
                    <a:pt x="117387" y="58634"/>
                    <a:pt x="117387" y="35883"/>
                  </a:cubicBezTo>
                  <a:cubicBezTo>
                    <a:pt x="117387" y="9309"/>
                    <a:pt x="89294" y="133"/>
                    <a:pt x="66743" y="133"/>
                  </a:cubicBezTo>
                  <a:lnTo>
                    <a:pt x="6734" y="133"/>
                  </a:lnTo>
                  <a:cubicBezTo>
                    <a:pt x="3294" y="133"/>
                    <a:pt x="236" y="133"/>
                    <a:pt x="236" y="3574"/>
                  </a:cubicBezTo>
                  <a:cubicBezTo>
                    <a:pt x="236" y="6824"/>
                    <a:pt x="3868" y="6824"/>
                    <a:pt x="5396" y="6824"/>
                  </a:cubicBezTo>
                  <a:cubicBezTo>
                    <a:pt x="16290" y="6824"/>
                    <a:pt x="17245" y="8162"/>
                    <a:pt x="17245" y="17721"/>
                  </a:cubicBezTo>
                  <a:lnTo>
                    <a:pt x="17245" y="113503"/>
                  </a:lnTo>
                  <a:cubicBezTo>
                    <a:pt x="17245" y="123062"/>
                    <a:pt x="16290" y="124400"/>
                    <a:pt x="5396" y="124400"/>
                  </a:cubicBezTo>
                  <a:cubicBezTo>
                    <a:pt x="3868" y="124400"/>
                    <a:pt x="236" y="124400"/>
                    <a:pt x="236" y="127650"/>
                  </a:cubicBezTo>
                  <a:cubicBezTo>
                    <a:pt x="236" y="131091"/>
                    <a:pt x="3294" y="131091"/>
                    <a:pt x="6734" y="131091"/>
                  </a:cubicBezTo>
                  <a:lnTo>
                    <a:pt x="59098" y="131091"/>
                  </a:lnTo>
                  <a:cubicBezTo>
                    <a:pt x="62538" y="131091"/>
                    <a:pt x="65405" y="131091"/>
                    <a:pt x="65405" y="127650"/>
                  </a:cubicBezTo>
                  <a:cubicBezTo>
                    <a:pt x="65405" y="124400"/>
                    <a:pt x="62156" y="124400"/>
                    <a:pt x="60054" y="124400"/>
                  </a:cubicBezTo>
                  <a:cubicBezTo>
                    <a:pt x="49161" y="124400"/>
                    <a:pt x="48396" y="122871"/>
                    <a:pt x="48396" y="113503"/>
                  </a:cubicBezTo>
                  <a:lnTo>
                    <a:pt x="48396" y="71061"/>
                  </a:lnTo>
                  <a:close/>
                  <a:moveTo>
                    <a:pt x="85281" y="61693"/>
                  </a:moveTo>
                  <a:cubicBezTo>
                    <a:pt x="90632" y="54619"/>
                    <a:pt x="91205" y="44487"/>
                    <a:pt x="91205" y="36075"/>
                  </a:cubicBezTo>
                  <a:cubicBezTo>
                    <a:pt x="91205" y="26898"/>
                    <a:pt x="90058" y="16765"/>
                    <a:pt x="83943" y="8927"/>
                  </a:cubicBezTo>
                  <a:cubicBezTo>
                    <a:pt x="91778" y="10648"/>
                    <a:pt x="110698" y="16574"/>
                    <a:pt x="110698" y="35883"/>
                  </a:cubicBezTo>
                  <a:cubicBezTo>
                    <a:pt x="110698" y="48310"/>
                    <a:pt x="104965" y="58060"/>
                    <a:pt x="85281" y="61693"/>
                  </a:cubicBezTo>
                  <a:close/>
                  <a:moveTo>
                    <a:pt x="48396" y="17148"/>
                  </a:moveTo>
                  <a:cubicBezTo>
                    <a:pt x="48396" y="13133"/>
                    <a:pt x="48396" y="6824"/>
                    <a:pt x="60245" y="6824"/>
                  </a:cubicBezTo>
                  <a:cubicBezTo>
                    <a:pt x="76490" y="6824"/>
                    <a:pt x="84516" y="13515"/>
                    <a:pt x="84516" y="36075"/>
                  </a:cubicBezTo>
                  <a:cubicBezTo>
                    <a:pt x="84516" y="60737"/>
                    <a:pt x="78592" y="64369"/>
                    <a:pt x="48396" y="64369"/>
                  </a:cubicBezTo>
                  <a:lnTo>
                    <a:pt x="48396" y="17148"/>
                  </a:lnTo>
                  <a:close/>
                  <a:moveTo>
                    <a:pt x="22405" y="124400"/>
                  </a:moveTo>
                  <a:cubicBezTo>
                    <a:pt x="23934" y="120959"/>
                    <a:pt x="23934" y="115606"/>
                    <a:pt x="23934" y="113885"/>
                  </a:cubicBezTo>
                  <a:lnTo>
                    <a:pt x="23934" y="17339"/>
                  </a:lnTo>
                  <a:cubicBezTo>
                    <a:pt x="23934" y="15427"/>
                    <a:pt x="23934" y="10265"/>
                    <a:pt x="22405" y="6824"/>
                  </a:cubicBezTo>
                  <a:lnTo>
                    <a:pt x="44192" y="6824"/>
                  </a:lnTo>
                  <a:cubicBezTo>
                    <a:pt x="41707" y="9883"/>
                    <a:pt x="41707" y="13707"/>
                    <a:pt x="41707" y="16574"/>
                  </a:cubicBezTo>
                  <a:lnTo>
                    <a:pt x="41707" y="113885"/>
                  </a:lnTo>
                  <a:cubicBezTo>
                    <a:pt x="41707" y="115797"/>
                    <a:pt x="41707" y="120959"/>
                    <a:pt x="43236" y="124400"/>
                  </a:cubicBezTo>
                  <a:lnTo>
                    <a:pt x="22405" y="124400"/>
                  </a:lnTo>
                  <a:close/>
                  <a:moveTo>
                    <a:pt x="63112" y="71061"/>
                  </a:moveTo>
                  <a:cubicBezTo>
                    <a:pt x="64450" y="70869"/>
                    <a:pt x="65214" y="70678"/>
                    <a:pt x="66743" y="70678"/>
                  </a:cubicBezTo>
                  <a:cubicBezTo>
                    <a:pt x="69610" y="70678"/>
                    <a:pt x="73814" y="70296"/>
                    <a:pt x="76681" y="69914"/>
                  </a:cubicBezTo>
                  <a:cubicBezTo>
                    <a:pt x="79547" y="74502"/>
                    <a:pt x="100187" y="108532"/>
                    <a:pt x="116049" y="124400"/>
                  </a:cubicBezTo>
                  <a:lnTo>
                    <a:pt x="97512" y="124400"/>
                  </a:lnTo>
                  <a:lnTo>
                    <a:pt x="63112" y="71061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フリーフォーム: 図形 52">
              <a:extLst>
                <a:ext uri="{FF2B5EF4-FFF2-40B4-BE49-F238E27FC236}">
                  <a16:creationId xmlns:a16="http://schemas.microsoft.com/office/drawing/2014/main" id="{0D4111CF-6A79-6758-BEE8-FE9DCE042C5C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6936612" y="8231455"/>
              <a:ext cx="136234" cy="248534"/>
            </a:xfrm>
            <a:custGeom>
              <a:avLst/>
              <a:gdLst>
                <a:gd name="csX0" fmla="*/ 85969 w 136234"/>
                <a:gd name="csY0" fmla="*/ 83430 h 248534"/>
                <a:gd name="csX1" fmla="*/ 109448 w 136234"/>
                <a:gd name="csY1" fmla="*/ 83430 h 248534"/>
                <a:gd name="csX2" fmla="*/ 117639 w 136234"/>
                <a:gd name="csY2" fmla="*/ 77968 h 248534"/>
                <a:gd name="csX3" fmla="*/ 110267 w 136234"/>
                <a:gd name="csY3" fmla="*/ 74964 h 248534"/>
                <a:gd name="csX4" fmla="*/ 87607 w 136234"/>
                <a:gd name="csY4" fmla="*/ 74964 h 248534"/>
                <a:gd name="csX5" fmla="*/ 93340 w 136234"/>
                <a:gd name="csY5" fmla="*/ 43829 h 248534"/>
                <a:gd name="csX6" fmla="*/ 99893 w 136234"/>
                <a:gd name="csY6" fmla="*/ 15425 h 248534"/>
                <a:gd name="csX7" fmla="*/ 112724 w 136234"/>
                <a:gd name="csY7" fmla="*/ 6139 h 248534"/>
                <a:gd name="csX8" fmla="*/ 126102 w 136234"/>
                <a:gd name="csY8" fmla="*/ 11055 h 248534"/>
                <a:gd name="csX9" fmla="*/ 111359 w 136234"/>
                <a:gd name="csY9" fmla="*/ 25803 h 248534"/>
                <a:gd name="csX10" fmla="*/ 121461 w 136234"/>
                <a:gd name="csY10" fmla="*/ 35362 h 248534"/>
                <a:gd name="csX11" fmla="*/ 136477 w 136234"/>
                <a:gd name="csY11" fmla="*/ 18975 h 248534"/>
                <a:gd name="csX12" fmla="*/ 112724 w 136234"/>
                <a:gd name="csY12" fmla="*/ 130 h 248534"/>
                <a:gd name="csX13" fmla="*/ 78051 w 136234"/>
                <a:gd name="csY13" fmla="*/ 32085 h 248534"/>
                <a:gd name="csX14" fmla="*/ 69042 w 136234"/>
                <a:gd name="csY14" fmla="*/ 74964 h 248534"/>
                <a:gd name="csX15" fmla="*/ 50204 w 136234"/>
                <a:gd name="csY15" fmla="*/ 74964 h 248534"/>
                <a:gd name="csX16" fmla="*/ 42013 w 136234"/>
                <a:gd name="csY16" fmla="*/ 80153 h 248534"/>
                <a:gd name="csX17" fmla="*/ 49658 w 136234"/>
                <a:gd name="csY17" fmla="*/ 83430 h 248534"/>
                <a:gd name="csX18" fmla="*/ 67677 w 136234"/>
                <a:gd name="csY18" fmla="*/ 83430 h 248534"/>
                <a:gd name="csX19" fmla="*/ 47201 w 136234"/>
                <a:gd name="csY19" fmla="*/ 191311 h 248534"/>
                <a:gd name="csX20" fmla="*/ 23448 w 136234"/>
                <a:gd name="csY20" fmla="*/ 242656 h 248534"/>
                <a:gd name="csX21" fmla="*/ 10344 w 136234"/>
                <a:gd name="csY21" fmla="*/ 237740 h 248534"/>
                <a:gd name="csX22" fmla="*/ 25359 w 136234"/>
                <a:gd name="csY22" fmla="*/ 222992 h 248534"/>
                <a:gd name="csX23" fmla="*/ 15258 w 136234"/>
                <a:gd name="csY23" fmla="*/ 213433 h 248534"/>
                <a:gd name="csX24" fmla="*/ 242 w 136234"/>
                <a:gd name="csY24" fmla="*/ 229820 h 248534"/>
                <a:gd name="csX25" fmla="*/ 23448 w 136234"/>
                <a:gd name="csY25" fmla="*/ 248665 h 248534"/>
                <a:gd name="csX26" fmla="*/ 54299 w 136234"/>
                <a:gd name="csY26" fmla="*/ 222173 h 248534"/>
                <a:gd name="csX27" fmla="*/ 69588 w 136234"/>
                <a:gd name="csY27" fmla="*/ 170008 h 248534"/>
                <a:gd name="csX28" fmla="*/ 85969 w 136234"/>
                <a:gd name="csY28" fmla="*/ 83430 h 24853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36234" h="248534">
                  <a:moveTo>
                    <a:pt x="85969" y="83430"/>
                  </a:moveTo>
                  <a:lnTo>
                    <a:pt x="109448" y="83430"/>
                  </a:lnTo>
                  <a:cubicBezTo>
                    <a:pt x="114908" y="83430"/>
                    <a:pt x="117639" y="83430"/>
                    <a:pt x="117639" y="77968"/>
                  </a:cubicBezTo>
                  <a:cubicBezTo>
                    <a:pt x="117639" y="74964"/>
                    <a:pt x="114908" y="74964"/>
                    <a:pt x="110267" y="74964"/>
                  </a:cubicBezTo>
                  <a:lnTo>
                    <a:pt x="87607" y="74964"/>
                  </a:lnTo>
                  <a:lnTo>
                    <a:pt x="93340" y="43829"/>
                  </a:lnTo>
                  <a:cubicBezTo>
                    <a:pt x="94432" y="38093"/>
                    <a:pt x="98254" y="18702"/>
                    <a:pt x="99893" y="15425"/>
                  </a:cubicBezTo>
                  <a:cubicBezTo>
                    <a:pt x="102350" y="10236"/>
                    <a:pt x="106991" y="6139"/>
                    <a:pt x="112724" y="6139"/>
                  </a:cubicBezTo>
                  <a:cubicBezTo>
                    <a:pt x="113816" y="6139"/>
                    <a:pt x="120915" y="6139"/>
                    <a:pt x="126102" y="11055"/>
                  </a:cubicBezTo>
                  <a:cubicBezTo>
                    <a:pt x="114089" y="12147"/>
                    <a:pt x="111359" y="21706"/>
                    <a:pt x="111359" y="25803"/>
                  </a:cubicBezTo>
                  <a:cubicBezTo>
                    <a:pt x="111359" y="32085"/>
                    <a:pt x="116273" y="35362"/>
                    <a:pt x="121461" y="35362"/>
                  </a:cubicBezTo>
                  <a:cubicBezTo>
                    <a:pt x="128559" y="35362"/>
                    <a:pt x="136477" y="29354"/>
                    <a:pt x="136477" y="18975"/>
                  </a:cubicBezTo>
                  <a:cubicBezTo>
                    <a:pt x="136477" y="6412"/>
                    <a:pt x="123918" y="130"/>
                    <a:pt x="112724" y="130"/>
                  </a:cubicBezTo>
                  <a:cubicBezTo>
                    <a:pt x="103442" y="130"/>
                    <a:pt x="86242" y="5046"/>
                    <a:pt x="78051" y="32085"/>
                  </a:cubicBezTo>
                  <a:cubicBezTo>
                    <a:pt x="76413" y="37820"/>
                    <a:pt x="75594" y="40551"/>
                    <a:pt x="69042" y="74964"/>
                  </a:cubicBezTo>
                  <a:lnTo>
                    <a:pt x="50204" y="74964"/>
                  </a:lnTo>
                  <a:cubicBezTo>
                    <a:pt x="45016" y="74964"/>
                    <a:pt x="42013" y="74964"/>
                    <a:pt x="42013" y="80153"/>
                  </a:cubicBezTo>
                  <a:cubicBezTo>
                    <a:pt x="42013" y="83430"/>
                    <a:pt x="44470" y="83430"/>
                    <a:pt x="49658" y="83430"/>
                  </a:cubicBezTo>
                  <a:lnTo>
                    <a:pt x="67677" y="83430"/>
                  </a:lnTo>
                  <a:lnTo>
                    <a:pt x="47201" y="191311"/>
                  </a:lnTo>
                  <a:cubicBezTo>
                    <a:pt x="42286" y="217803"/>
                    <a:pt x="37645" y="242656"/>
                    <a:pt x="23448" y="242656"/>
                  </a:cubicBezTo>
                  <a:cubicBezTo>
                    <a:pt x="22356" y="242656"/>
                    <a:pt x="15531" y="242656"/>
                    <a:pt x="10344" y="237740"/>
                  </a:cubicBezTo>
                  <a:cubicBezTo>
                    <a:pt x="22902" y="236921"/>
                    <a:pt x="25359" y="227089"/>
                    <a:pt x="25359" y="222992"/>
                  </a:cubicBezTo>
                  <a:cubicBezTo>
                    <a:pt x="25359" y="216710"/>
                    <a:pt x="20445" y="213433"/>
                    <a:pt x="15258" y="213433"/>
                  </a:cubicBezTo>
                  <a:cubicBezTo>
                    <a:pt x="8159" y="213433"/>
                    <a:pt x="242" y="219441"/>
                    <a:pt x="242" y="229820"/>
                  </a:cubicBezTo>
                  <a:cubicBezTo>
                    <a:pt x="242" y="242110"/>
                    <a:pt x="12255" y="248665"/>
                    <a:pt x="23448" y="248665"/>
                  </a:cubicBezTo>
                  <a:cubicBezTo>
                    <a:pt x="38464" y="248665"/>
                    <a:pt x="49385" y="232551"/>
                    <a:pt x="54299" y="222173"/>
                  </a:cubicBezTo>
                  <a:cubicBezTo>
                    <a:pt x="63035" y="204966"/>
                    <a:pt x="69315" y="171919"/>
                    <a:pt x="69588" y="170008"/>
                  </a:cubicBezTo>
                  <a:lnTo>
                    <a:pt x="85969" y="83430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フリーフォーム: 図形 53">
              <a:extLst>
                <a:ext uri="{FF2B5EF4-FFF2-40B4-BE49-F238E27FC236}">
                  <a16:creationId xmlns:a16="http://schemas.microsoft.com/office/drawing/2014/main" id="{25583C83-7B0D-890E-B389-75E52D34E842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7112223" y="8219164"/>
              <a:ext cx="63339" cy="273114"/>
            </a:xfrm>
            <a:custGeom>
              <a:avLst/>
              <a:gdLst>
                <a:gd name="csX0" fmla="*/ 63587 w 63339"/>
                <a:gd name="csY0" fmla="*/ 270514 h 273114"/>
                <a:gd name="csX1" fmla="*/ 58946 w 63339"/>
                <a:gd name="csY1" fmla="*/ 264505 h 273114"/>
                <a:gd name="csX2" fmla="*/ 16083 w 63339"/>
                <a:gd name="csY2" fmla="*/ 136688 h 273114"/>
                <a:gd name="csX3" fmla="*/ 60038 w 63339"/>
                <a:gd name="csY3" fmla="*/ 7504 h 273114"/>
                <a:gd name="csX4" fmla="*/ 63587 w 63339"/>
                <a:gd name="csY4" fmla="*/ 2861 h 273114"/>
                <a:gd name="csX5" fmla="*/ 60857 w 63339"/>
                <a:gd name="csY5" fmla="*/ 130 h 273114"/>
                <a:gd name="csX6" fmla="*/ 17448 w 63339"/>
                <a:gd name="csY6" fmla="*/ 53388 h 273114"/>
                <a:gd name="csX7" fmla="*/ 248 w 63339"/>
                <a:gd name="csY7" fmla="*/ 136688 h 273114"/>
                <a:gd name="csX8" fmla="*/ 18267 w 63339"/>
                <a:gd name="csY8" fmla="*/ 221899 h 273114"/>
                <a:gd name="csX9" fmla="*/ 60857 w 63339"/>
                <a:gd name="csY9" fmla="*/ 273245 h 273114"/>
                <a:gd name="csX10" fmla="*/ 63587 w 63339"/>
                <a:gd name="csY10" fmla="*/ 270514 h 2731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63339" h="273114">
                  <a:moveTo>
                    <a:pt x="63587" y="270514"/>
                  </a:moveTo>
                  <a:cubicBezTo>
                    <a:pt x="63587" y="269695"/>
                    <a:pt x="63587" y="269148"/>
                    <a:pt x="58946" y="264505"/>
                  </a:cubicBezTo>
                  <a:cubicBezTo>
                    <a:pt x="24819" y="230093"/>
                    <a:pt x="16083" y="178474"/>
                    <a:pt x="16083" y="136688"/>
                  </a:cubicBezTo>
                  <a:cubicBezTo>
                    <a:pt x="16083" y="89166"/>
                    <a:pt x="26457" y="41644"/>
                    <a:pt x="60038" y="7504"/>
                  </a:cubicBezTo>
                  <a:cubicBezTo>
                    <a:pt x="63587" y="4227"/>
                    <a:pt x="63587" y="3681"/>
                    <a:pt x="63587" y="2861"/>
                  </a:cubicBezTo>
                  <a:cubicBezTo>
                    <a:pt x="63587" y="950"/>
                    <a:pt x="62495" y="130"/>
                    <a:pt x="60857" y="130"/>
                  </a:cubicBezTo>
                  <a:cubicBezTo>
                    <a:pt x="58127" y="130"/>
                    <a:pt x="33556" y="18702"/>
                    <a:pt x="17448" y="53388"/>
                  </a:cubicBezTo>
                  <a:cubicBezTo>
                    <a:pt x="3524" y="83430"/>
                    <a:pt x="248" y="113746"/>
                    <a:pt x="248" y="136688"/>
                  </a:cubicBezTo>
                  <a:cubicBezTo>
                    <a:pt x="248" y="157991"/>
                    <a:pt x="3251" y="191037"/>
                    <a:pt x="18267" y="221899"/>
                  </a:cubicBezTo>
                  <a:cubicBezTo>
                    <a:pt x="34648" y="255493"/>
                    <a:pt x="58127" y="273245"/>
                    <a:pt x="60857" y="273245"/>
                  </a:cubicBezTo>
                  <a:cubicBezTo>
                    <a:pt x="62495" y="273245"/>
                    <a:pt x="63587" y="272426"/>
                    <a:pt x="63587" y="270514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フリーフォーム: 図形 54">
              <a:extLst>
                <a:ext uri="{FF2B5EF4-FFF2-40B4-BE49-F238E27FC236}">
                  <a16:creationId xmlns:a16="http://schemas.microsoft.com/office/drawing/2014/main" id="{E399D8D2-B293-ABBD-5232-362AD0721C4C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7199285" y="8303284"/>
              <a:ext cx="135961" cy="123720"/>
            </a:xfrm>
            <a:custGeom>
              <a:avLst/>
              <a:gdLst>
                <a:gd name="csX0" fmla="*/ 83521 w 135961"/>
                <a:gd name="csY0" fmla="*/ 38366 h 123720"/>
                <a:gd name="csX1" fmla="*/ 110550 w 135961"/>
                <a:gd name="csY1" fmla="*/ 6139 h 123720"/>
                <a:gd name="csX2" fmla="*/ 124201 w 135961"/>
                <a:gd name="csY2" fmla="*/ 9689 h 123720"/>
                <a:gd name="csX3" fmla="*/ 111096 w 135961"/>
                <a:gd name="csY3" fmla="*/ 24438 h 123720"/>
                <a:gd name="csX4" fmla="*/ 121471 w 135961"/>
                <a:gd name="csY4" fmla="*/ 33997 h 123720"/>
                <a:gd name="csX5" fmla="*/ 136213 w 135961"/>
                <a:gd name="csY5" fmla="*/ 18156 h 123720"/>
                <a:gd name="csX6" fmla="*/ 110823 w 135961"/>
                <a:gd name="csY6" fmla="*/ 130 h 123720"/>
                <a:gd name="csX7" fmla="*/ 82156 w 135961"/>
                <a:gd name="csY7" fmla="*/ 20887 h 123720"/>
                <a:gd name="csX8" fmla="*/ 52671 w 135961"/>
                <a:gd name="csY8" fmla="*/ 130 h 123720"/>
                <a:gd name="csX9" fmla="*/ 8715 w 135961"/>
                <a:gd name="csY9" fmla="*/ 42190 h 123720"/>
                <a:gd name="csX10" fmla="*/ 11991 w 135961"/>
                <a:gd name="csY10" fmla="*/ 44921 h 123720"/>
                <a:gd name="csX11" fmla="*/ 15541 w 135961"/>
                <a:gd name="csY11" fmla="*/ 41917 h 123720"/>
                <a:gd name="csX12" fmla="*/ 52125 w 135961"/>
                <a:gd name="csY12" fmla="*/ 6139 h 123720"/>
                <a:gd name="csX13" fmla="*/ 66867 w 135961"/>
                <a:gd name="csY13" fmla="*/ 24438 h 123720"/>
                <a:gd name="csX14" fmla="*/ 52125 w 135961"/>
                <a:gd name="csY14" fmla="*/ 89439 h 123720"/>
                <a:gd name="csX15" fmla="*/ 26188 w 135961"/>
                <a:gd name="csY15" fmla="*/ 117843 h 123720"/>
                <a:gd name="csX16" fmla="*/ 12537 w 135961"/>
                <a:gd name="csY16" fmla="*/ 114292 h 123720"/>
                <a:gd name="csX17" fmla="*/ 25369 w 135961"/>
                <a:gd name="csY17" fmla="*/ 99544 h 123720"/>
                <a:gd name="csX18" fmla="*/ 15268 w 135961"/>
                <a:gd name="csY18" fmla="*/ 89985 h 123720"/>
                <a:gd name="csX19" fmla="*/ 252 w 135961"/>
                <a:gd name="csY19" fmla="*/ 105826 h 123720"/>
                <a:gd name="csX20" fmla="*/ 25915 w 135961"/>
                <a:gd name="csY20" fmla="*/ 123851 h 123720"/>
                <a:gd name="csX21" fmla="*/ 54582 w 135961"/>
                <a:gd name="csY21" fmla="*/ 103095 h 123720"/>
                <a:gd name="csX22" fmla="*/ 84067 w 135961"/>
                <a:gd name="csY22" fmla="*/ 123851 h 123720"/>
                <a:gd name="csX23" fmla="*/ 127750 w 135961"/>
                <a:gd name="csY23" fmla="*/ 81792 h 123720"/>
                <a:gd name="csX24" fmla="*/ 124474 w 135961"/>
                <a:gd name="csY24" fmla="*/ 79060 h 123720"/>
                <a:gd name="csX25" fmla="*/ 120924 w 135961"/>
                <a:gd name="csY25" fmla="*/ 82065 h 123720"/>
                <a:gd name="csX26" fmla="*/ 84613 w 135961"/>
                <a:gd name="csY26" fmla="*/ 117843 h 123720"/>
                <a:gd name="csX27" fmla="*/ 69598 w 135961"/>
                <a:gd name="csY27" fmla="*/ 99817 h 123720"/>
                <a:gd name="csX28" fmla="*/ 74239 w 135961"/>
                <a:gd name="csY28" fmla="*/ 75783 h 123720"/>
                <a:gd name="csX29" fmla="*/ 83521 w 135961"/>
                <a:gd name="csY29" fmla="*/ 38366 h 12372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35961" h="123720">
                  <a:moveTo>
                    <a:pt x="83521" y="38366"/>
                  </a:moveTo>
                  <a:cubicBezTo>
                    <a:pt x="85160" y="31265"/>
                    <a:pt x="91439" y="6139"/>
                    <a:pt x="110550" y="6139"/>
                  </a:cubicBezTo>
                  <a:cubicBezTo>
                    <a:pt x="111915" y="6139"/>
                    <a:pt x="118467" y="6139"/>
                    <a:pt x="124201" y="9689"/>
                  </a:cubicBezTo>
                  <a:cubicBezTo>
                    <a:pt x="116556" y="11055"/>
                    <a:pt x="111096" y="17883"/>
                    <a:pt x="111096" y="24438"/>
                  </a:cubicBezTo>
                  <a:cubicBezTo>
                    <a:pt x="111096" y="28807"/>
                    <a:pt x="114099" y="33997"/>
                    <a:pt x="121471" y="33997"/>
                  </a:cubicBezTo>
                  <a:cubicBezTo>
                    <a:pt x="127477" y="33997"/>
                    <a:pt x="136213" y="29080"/>
                    <a:pt x="136213" y="18156"/>
                  </a:cubicBezTo>
                  <a:cubicBezTo>
                    <a:pt x="136213" y="3954"/>
                    <a:pt x="120105" y="130"/>
                    <a:pt x="110823" y="130"/>
                  </a:cubicBezTo>
                  <a:cubicBezTo>
                    <a:pt x="94988" y="130"/>
                    <a:pt x="85433" y="14605"/>
                    <a:pt x="82156" y="20887"/>
                  </a:cubicBezTo>
                  <a:cubicBezTo>
                    <a:pt x="75331" y="2861"/>
                    <a:pt x="60588" y="130"/>
                    <a:pt x="52671" y="130"/>
                  </a:cubicBezTo>
                  <a:cubicBezTo>
                    <a:pt x="24277" y="130"/>
                    <a:pt x="8715" y="35362"/>
                    <a:pt x="8715" y="42190"/>
                  </a:cubicBezTo>
                  <a:cubicBezTo>
                    <a:pt x="8715" y="44921"/>
                    <a:pt x="11445" y="44921"/>
                    <a:pt x="11991" y="44921"/>
                  </a:cubicBezTo>
                  <a:cubicBezTo>
                    <a:pt x="14176" y="44921"/>
                    <a:pt x="14995" y="44375"/>
                    <a:pt x="15541" y="41917"/>
                  </a:cubicBezTo>
                  <a:cubicBezTo>
                    <a:pt x="24823" y="12967"/>
                    <a:pt x="42842" y="6139"/>
                    <a:pt x="52125" y="6139"/>
                  </a:cubicBezTo>
                  <a:cubicBezTo>
                    <a:pt x="57312" y="6139"/>
                    <a:pt x="66867" y="8597"/>
                    <a:pt x="66867" y="24438"/>
                  </a:cubicBezTo>
                  <a:cubicBezTo>
                    <a:pt x="66867" y="32904"/>
                    <a:pt x="62226" y="51203"/>
                    <a:pt x="52125" y="89439"/>
                  </a:cubicBezTo>
                  <a:cubicBezTo>
                    <a:pt x="47756" y="106372"/>
                    <a:pt x="38201" y="117843"/>
                    <a:pt x="26188" y="117843"/>
                  </a:cubicBezTo>
                  <a:cubicBezTo>
                    <a:pt x="24550" y="117843"/>
                    <a:pt x="18271" y="117843"/>
                    <a:pt x="12537" y="114292"/>
                  </a:cubicBezTo>
                  <a:cubicBezTo>
                    <a:pt x="19363" y="112927"/>
                    <a:pt x="25369" y="107191"/>
                    <a:pt x="25369" y="99544"/>
                  </a:cubicBezTo>
                  <a:cubicBezTo>
                    <a:pt x="25369" y="92170"/>
                    <a:pt x="19363" y="89985"/>
                    <a:pt x="15268" y="89985"/>
                  </a:cubicBezTo>
                  <a:cubicBezTo>
                    <a:pt x="7077" y="89985"/>
                    <a:pt x="252" y="97086"/>
                    <a:pt x="252" y="105826"/>
                  </a:cubicBezTo>
                  <a:cubicBezTo>
                    <a:pt x="252" y="118389"/>
                    <a:pt x="13903" y="123851"/>
                    <a:pt x="25915" y="123851"/>
                  </a:cubicBezTo>
                  <a:cubicBezTo>
                    <a:pt x="43934" y="123851"/>
                    <a:pt x="53763" y="104733"/>
                    <a:pt x="54582" y="103095"/>
                  </a:cubicBezTo>
                  <a:cubicBezTo>
                    <a:pt x="57858" y="113200"/>
                    <a:pt x="67687" y="123851"/>
                    <a:pt x="84067" y="123851"/>
                  </a:cubicBezTo>
                  <a:cubicBezTo>
                    <a:pt x="112188" y="123851"/>
                    <a:pt x="127750" y="88619"/>
                    <a:pt x="127750" y="81792"/>
                  </a:cubicBezTo>
                  <a:cubicBezTo>
                    <a:pt x="127750" y="79060"/>
                    <a:pt x="125293" y="79060"/>
                    <a:pt x="124474" y="79060"/>
                  </a:cubicBezTo>
                  <a:cubicBezTo>
                    <a:pt x="122017" y="79060"/>
                    <a:pt x="121471" y="80153"/>
                    <a:pt x="120924" y="82065"/>
                  </a:cubicBezTo>
                  <a:cubicBezTo>
                    <a:pt x="111915" y="111288"/>
                    <a:pt x="93350" y="117843"/>
                    <a:pt x="84613" y="117843"/>
                  </a:cubicBezTo>
                  <a:cubicBezTo>
                    <a:pt x="73966" y="117843"/>
                    <a:pt x="69598" y="109103"/>
                    <a:pt x="69598" y="99817"/>
                  </a:cubicBezTo>
                  <a:cubicBezTo>
                    <a:pt x="69598" y="93809"/>
                    <a:pt x="71236" y="87800"/>
                    <a:pt x="74239" y="75783"/>
                  </a:cubicBezTo>
                  <a:lnTo>
                    <a:pt x="83521" y="38366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フリーフォーム: 図形 55">
              <a:extLst>
                <a:ext uri="{FF2B5EF4-FFF2-40B4-BE49-F238E27FC236}">
                  <a16:creationId xmlns:a16="http://schemas.microsoft.com/office/drawing/2014/main" id="{7A1270DA-EE8F-B4CD-BDEB-74456C13B51E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7362965" y="8219164"/>
              <a:ext cx="63339" cy="273114"/>
            </a:xfrm>
            <a:custGeom>
              <a:avLst/>
              <a:gdLst>
                <a:gd name="csX0" fmla="*/ 63597 w 63339"/>
                <a:gd name="csY0" fmla="*/ 136688 h 273114"/>
                <a:gd name="csX1" fmla="*/ 45578 w 63339"/>
                <a:gd name="csY1" fmla="*/ 51476 h 273114"/>
                <a:gd name="csX2" fmla="*/ 2988 w 63339"/>
                <a:gd name="csY2" fmla="*/ 130 h 273114"/>
                <a:gd name="csX3" fmla="*/ 257 w 63339"/>
                <a:gd name="csY3" fmla="*/ 2861 h 273114"/>
                <a:gd name="csX4" fmla="*/ 5445 w 63339"/>
                <a:gd name="csY4" fmla="*/ 9143 h 273114"/>
                <a:gd name="csX5" fmla="*/ 47762 w 63339"/>
                <a:gd name="csY5" fmla="*/ 136688 h 273114"/>
                <a:gd name="csX6" fmla="*/ 3807 w 63339"/>
                <a:gd name="csY6" fmla="*/ 265871 h 273114"/>
                <a:gd name="csX7" fmla="*/ 257 w 63339"/>
                <a:gd name="csY7" fmla="*/ 270514 h 273114"/>
                <a:gd name="csX8" fmla="*/ 2988 w 63339"/>
                <a:gd name="csY8" fmla="*/ 273245 h 273114"/>
                <a:gd name="csX9" fmla="*/ 46397 w 63339"/>
                <a:gd name="csY9" fmla="*/ 219988 h 273114"/>
                <a:gd name="csX10" fmla="*/ 63597 w 63339"/>
                <a:gd name="csY10" fmla="*/ 136688 h 2731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63339" h="273114">
                  <a:moveTo>
                    <a:pt x="63597" y="136688"/>
                  </a:moveTo>
                  <a:cubicBezTo>
                    <a:pt x="63597" y="115385"/>
                    <a:pt x="60594" y="82338"/>
                    <a:pt x="45578" y="51476"/>
                  </a:cubicBezTo>
                  <a:cubicBezTo>
                    <a:pt x="29197" y="17883"/>
                    <a:pt x="5718" y="130"/>
                    <a:pt x="2988" y="130"/>
                  </a:cubicBezTo>
                  <a:cubicBezTo>
                    <a:pt x="1350" y="130"/>
                    <a:pt x="257" y="1223"/>
                    <a:pt x="257" y="2861"/>
                  </a:cubicBezTo>
                  <a:cubicBezTo>
                    <a:pt x="257" y="3681"/>
                    <a:pt x="257" y="4227"/>
                    <a:pt x="5445" y="9143"/>
                  </a:cubicBezTo>
                  <a:cubicBezTo>
                    <a:pt x="32200" y="36181"/>
                    <a:pt x="47762" y="79607"/>
                    <a:pt x="47762" y="136688"/>
                  </a:cubicBezTo>
                  <a:cubicBezTo>
                    <a:pt x="47762" y="183390"/>
                    <a:pt x="37661" y="231458"/>
                    <a:pt x="3807" y="265871"/>
                  </a:cubicBezTo>
                  <a:cubicBezTo>
                    <a:pt x="257" y="269148"/>
                    <a:pt x="257" y="269695"/>
                    <a:pt x="257" y="270514"/>
                  </a:cubicBezTo>
                  <a:cubicBezTo>
                    <a:pt x="257" y="272153"/>
                    <a:pt x="1350" y="273245"/>
                    <a:pt x="2988" y="273245"/>
                  </a:cubicBezTo>
                  <a:cubicBezTo>
                    <a:pt x="5718" y="273245"/>
                    <a:pt x="30289" y="254673"/>
                    <a:pt x="46397" y="219988"/>
                  </a:cubicBezTo>
                  <a:cubicBezTo>
                    <a:pt x="60321" y="189945"/>
                    <a:pt x="63597" y="159629"/>
                    <a:pt x="63597" y="136688"/>
                  </a:cubicBez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フリーフォーム: 図形 56">
              <a:extLst>
                <a:ext uri="{FF2B5EF4-FFF2-40B4-BE49-F238E27FC236}">
                  <a16:creationId xmlns:a16="http://schemas.microsoft.com/office/drawing/2014/main" id="{E99290D8-5DEB-B389-BC5B-033AF4F08CEC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7544701" y="8323767"/>
              <a:ext cx="181555" cy="63908"/>
            </a:xfrm>
            <a:custGeom>
              <a:avLst/>
              <a:gdLst>
                <a:gd name="csX0" fmla="*/ 172537 w 181555"/>
                <a:gd name="csY0" fmla="*/ 11055 h 63908"/>
                <a:gd name="csX1" fmla="*/ 181819 w 181555"/>
                <a:gd name="csY1" fmla="*/ 5593 h 63908"/>
                <a:gd name="csX2" fmla="*/ 172810 w 181555"/>
                <a:gd name="csY2" fmla="*/ 130 h 63908"/>
                <a:gd name="csX3" fmla="*/ 9274 w 181555"/>
                <a:gd name="csY3" fmla="*/ 130 h 63908"/>
                <a:gd name="csX4" fmla="*/ 264 w 181555"/>
                <a:gd name="csY4" fmla="*/ 5593 h 63908"/>
                <a:gd name="csX5" fmla="*/ 9547 w 181555"/>
                <a:gd name="csY5" fmla="*/ 11055 h 63908"/>
                <a:gd name="csX6" fmla="*/ 172537 w 181555"/>
                <a:gd name="csY6" fmla="*/ 11055 h 63908"/>
                <a:gd name="csX7" fmla="*/ 172810 w 181555"/>
                <a:gd name="csY7" fmla="*/ 64039 h 63908"/>
                <a:gd name="csX8" fmla="*/ 181819 w 181555"/>
                <a:gd name="csY8" fmla="*/ 58577 h 63908"/>
                <a:gd name="csX9" fmla="*/ 172537 w 181555"/>
                <a:gd name="csY9" fmla="*/ 53115 h 63908"/>
                <a:gd name="csX10" fmla="*/ 9547 w 181555"/>
                <a:gd name="csY10" fmla="*/ 53115 h 63908"/>
                <a:gd name="csX11" fmla="*/ 264 w 181555"/>
                <a:gd name="csY11" fmla="*/ 58577 h 63908"/>
                <a:gd name="csX12" fmla="*/ 9274 w 181555"/>
                <a:gd name="csY12" fmla="*/ 64039 h 63908"/>
                <a:gd name="csX13" fmla="*/ 172810 w 181555"/>
                <a:gd name="csY13" fmla="*/ 64039 h 6390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81555" h="63908">
                  <a:moveTo>
                    <a:pt x="172537" y="11055"/>
                  </a:moveTo>
                  <a:cubicBezTo>
                    <a:pt x="176632" y="11055"/>
                    <a:pt x="181819" y="11055"/>
                    <a:pt x="181819" y="5593"/>
                  </a:cubicBezTo>
                  <a:cubicBezTo>
                    <a:pt x="181819" y="130"/>
                    <a:pt x="176632" y="130"/>
                    <a:pt x="172810" y="130"/>
                  </a:cubicBezTo>
                  <a:lnTo>
                    <a:pt x="9274" y="130"/>
                  </a:lnTo>
                  <a:cubicBezTo>
                    <a:pt x="5451" y="130"/>
                    <a:pt x="264" y="130"/>
                    <a:pt x="264" y="5593"/>
                  </a:cubicBezTo>
                  <a:cubicBezTo>
                    <a:pt x="264" y="11055"/>
                    <a:pt x="5451" y="11055"/>
                    <a:pt x="9547" y="11055"/>
                  </a:cubicBezTo>
                  <a:lnTo>
                    <a:pt x="172537" y="11055"/>
                  </a:lnTo>
                  <a:close/>
                  <a:moveTo>
                    <a:pt x="172810" y="64039"/>
                  </a:moveTo>
                  <a:cubicBezTo>
                    <a:pt x="176632" y="64039"/>
                    <a:pt x="181819" y="64039"/>
                    <a:pt x="181819" y="58577"/>
                  </a:cubicBezTo>
                  <a:cubicBezTo>
                    <a:pt x="181819" y="53115"/>
                    <a:pt x="176632" y="53115"/>
                    <a:pt x="172537" y="53115"/>
                  </a:cubicBezTo>
                  <a:lnTo>
                    <a:pt x="9547" y="53115"/>
                  </a:lnTo>
                  <a:cubicBezTo>
                    <a:pt x="5451" y="53115"/>
                    <a:pt x="264" y="53115"/>
                    <a:pt x="264" y="58577"/>
                  </a:cubicBezTo>
                  <a:cubicBezTo>
                    <a:pt x="264" y="64039"/>
                    <a:pt x="5451" y="64039"/>
                    <a:pt x="9274" y="64039"/>
                  </a:cubicBezTo>
                  <a:lnTo>
                    <a:pt x="172810" y="64039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フリーフォーム: 図形 57">
              <a:extLst>
                <a:ext uri="{FF2B5EF4-FFF2-40B4-BE49-F238E27FC236}">
                  <a16:creationId xmlns:a16="http://schemas.microsoft.com/office/drawing/2014/main" id="{4D3A7500-4502-D3D1-2047-1EEE5BE8C841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7840254" y="8350259"/>
              <a:ext cx="166812" cy="10924"/>
            </a:xfrm>
            <a:custGeom>
              <a:avLst/>
              <a:gdLst>
                <a:gd name="csX0" fmla="*/ 157531 w 166812"/>
                <a:gd name="csY0" fmla="*/ 11055 h 10924"/>
                <a:gd name="csX1" fmla="*/ 167087 w 166812"/>
                <a:gd name="csY1" fmla="*/ 5593 h 10924"/>
                <a:gd name="csX2" fmla="*/ 157531 w 166812"/>
                <a:gd name="csY2" fmla="*/ 130 h 10924"/>
                <a:gd name="csX3" fmla="*/ 9830 w 166812"/>
                <a:gd name="csY3" fmla="*/ 130 h 10924"/>
                <a:gd name="csX4" fmla="*/ 275 w 166812"/>
                <a:gd name="csY4" fmla="*/ 5593 h 10924"/>
                <a:gd name="csX5" fmla="*/ 9830 w 166812"/>
                <a:gd name="csY5" fmla="*/ 11055 h 10924"/>
                <a:gd name="csX6" fmla="*/ 157531 w 166812"/>
                <a:gd name="csY6" fmla="*/ 11055 h 1092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166812" h="10924">
                  <a:moveTo>
                    <a:pt x="157531" y="11055"/>
                  </a:moveTo>
                  <a:cubicBezTo>
                    <a:pt x="162173" y="11055"/>
                    <a:pt x="167087" y="11055"/>
                    <a:pt x="167087" y="5593"/>
                  </a:cubicBezTo>
                  <a:cubicBezTo>
                    <a:pt x="167087" y="130"/>
                    <a:pt x="162173" y="130"/>
                    <a:pt x="157531" y="130"/>
                  </a:cubicBezTo>
                  <a:lnTo>
                    <a:pt x="9830" y="130"/>
                  </a:lnTo>
                  <a:cubicBezTo>
                    <a:pt x="5189" y="130"/>
                    <a:pt x="275" y="130"/>
                    <a:pt x="275" y="5593"/>
                  </a:cubicBezTo>
                  <a:cubicBezTo>
                    <a:pt x="275" y="11055"/>
                    <a:pt x="5189" y="11055"/>
                    <a:pt x="9830" y="11055"/>
                  </a:cubicBezTo>
                  <a:lnTo>
                    <a:pt x="157531" y="11055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フリーフォーム: 図形 58">
              <a:extLst>
                <a:ext uri="{FF2B5EF4-FFF2-40B4-BE49-F238E27FC236}">
                  <a16:creationId xmlns:a16="http://schemas.microsoft.com/office/drawing/2014/main" id="{076AE896-6047-5036-84C5-3CC40A5016DC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8087000" y="8057342"/>
              <a:ext cx="90095" cy="181894"/>
            </a:xfrm>
            <a:custGeom>
              <a:avLst/>
              <a:gdLst>
                <a:gd name="csX0" fmla="*/ 56252 w 90095"/>
                <a:gd name="csY0" fmla="*/ 7225 h 181894"/>
                <a:gd name="csX1" fmla="*/ 49972 w 90095"/>
                <a:gd name="csY1" fmla="*/ 124 h 181894"/>
                <a:gd name="csX2" fmla="*/ 284 w 90095"/>
                <a:gd name="csY2" fmla="*/ 17603 h 181894"/>
                <a:gd name="csX3" fmla="*/ 284 w 90095"/>
                <a:gd name="csY3" fmla="*/ 26069 h 181894"/>
                <a:gd name="csX4" fmla="*/ 36049 w 90095"/>
                <a:gd name="csY4" fmla="*/ 18968 h 181894"/>
                <a:gd name="csX5" fmla="*/ 36049 w 90095"/>
                <a:gd name="csY5" fmla="*/ 160442 h 181894"/>
                <a:gd name="csX6" fmla="*/ 10658 w 90095"/>
                <a:gd name="csY6" fmla="*/ 173551 h 181894"/>
                <a:gd name="csX7" fmla="*/ 1922 w 90095"/>
                <a:gd name="csY7" fmla="*/ 173551 h 181894"/>
                <a:gd name="csX8" fmla="*/ 1922 w 90095"/>
                <a:gd name="csY8" fmla="*/ 182018 h 181894"/>
                <a:gd name="csX9" fmla="*/ 46150 w 90095"/>
                <a:gd name="csY9" fmla="*/ 181199 h 181894"/>
                <a:gd name="csX10" fmla="*/ 90379 w 90095"/>
                <a:gd name="csY10" fmla="*/ 182018 h 181894"/>
                <a:gd name="csX11" fmla="*/ 90379 w 90095"/>
                <a:gd name="csY11" fmla="*/ 173551 h 181894"/>
                <a:gd name="csX12" fmla="*/ 81642 w 90095"/>
                <a:gd name="csY12" fmla="*/ 173551 h 181894"/>
                <a:gd name="csX13" fmla="*/ 56252 w 90095"/>
                <a:gd name="csY13" fmla="*/ 160442 h 181894"/>
                <a:gd name="csX14" fmla="*/ 56252 w 90095"/>
                <a:gd name="csY14" fmla="*/ 7225 h 1818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90095" h="181894">
                  <a:moveTo>
                    <a:pt x="56252" y="7225"/>
                  </a:moveTo>
                  <a:cubicBezTo>
                    <a:pt x="56252" y="670"/>
                    <a:pt x="56252" y="124"/>
                    <a:pt x="49972" y="124"/>
                  </a:cubicBezTo>
                  <a:cubicBezTo>
                    <a:pt x="33045" y="17603"/>
                    <a:pt x="9020" y="17603"/>
                    <a:pt x="284" y="17603"/>
                  </a:cubicBezTo>
                  <a:lnTo>
                    <a:pt x="284" y="26069"/>
                  </a:lnTo>
                  <a:cubicBezTo>
                    <a:pt x="5744" y="26069"/>
                    <a:pt x="21852" y="26069"/>
                    <a:pt x="36049" y="18968"/>
                  </a:cubicBezTo>
                  <a:lnTo>
                    <a:pt x="36049" y="160442"/>
                  </a:lnTo>
                  <a:cubicBezTo>
                    <a:pt x="36049" y="170274"/>
                    <a:pt x="35230" y="173551"/>
                    <a:pt x="10658" y="173551"/>
                  </a:cubicBezTo>
                  <a:lnTo>
                    <a:pt x="1922" y="173551"/>
                  </a:lnTo>
                  <a:lnTo>
                    <a:pt x="1922" y="182018"/>
                  </a:lnTo>
                  <a:cubicBezTo>
                    <a:pt x="11477" y="181199"/>
                    <a:pt x="35230" y="181199"/>
                    <a:pt x="46150" y="181199"/>
                  </a:cubicBezTo>
                  <a:cubicBezTo>
                    <a:pt x="57071" y="181199"/>
                    <a:pt x="80823" y="181199"/>
                    <a:pt x="90379" y="182018"/>
                  </a:cubicBezTo>
                  <a:lnTo>
                    <a:pt x="90379" y="173551"/>
                  </a:lnTo>
                  <a:lnTo>
                    <a:pt x="81642" y="173551"/>
                  </a:lnTo>
                  <a:cubicBezTo>
                    <a:pt x="57071" y="173551"/>
                    <a:pt x="56252" y="170547"/>
                    <a:pt x="56252" y="160442"/>
                  </a:cubicBezTo>
                  <a:lnTo>
                    <a:pt x="56252" y="7225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A794A5E5-3BDB-7D97-3196-CEAE0B173995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8062701" y="8350259"/>
              <a:ext cx="136508" cy="10923"/>
            </a:xfrm>
            <a:prstGeom prst="rect">
              <a:avLst/>
            </a:pr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フリーフォーム: 図形 60">
              <a:extLst>
                <a:ext uri="{FF2B5EF4-FFF2-40B4-BE49-F238E27FC236}">
                  <a16:creationId xmlns:a16="http://schemas.microsoft.com/office/drawing/2014/main" id="{2518EC5C-6F98-7B01-B5D2-367D3BDCDAE9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8076352" y="8429449"/>
              <a:ext cx="108933" cy="181894"/>
            </a:xfrm>
            <a:custGeom>
              <a:avLst/>
              <a:gdLst>
                <a:gd name="csX0" fmla="*/ 21306 w 108933"/>
                <a:gd name="csY0" fmla="*/ 161002 h 181894"/>
                <a:gd name="csX1" fmla="*/ 50245 w 108933"/>
                <a:gd name="csY1" fmla="*/ 132871 h 181894"/>
                <a:gd name="csX2" fmla="*/ 109217 w 108933"/>
                <a:gd name="csY2" fmla="*/ 53121 h 181894"/>
                <a:gd name="csX3" fmla="*/ 51337 w 108933"/>
                <a:gd name="csY3" fmla="*/ 137 h 181894"/>
                <a:gd name="csX4" fmla="*/ 284 w 108933"/>
                <a:gd name="csY4" fmla="*/ 49571 h 181894"/>
                <a:gd name="csX5" fmla="*/ 14753 w 108933"/>
                <a:gd name="csY5" fmla="*/ 64865 h 181894"/>
                <a:gd name="csX6" fmla="*/ 28950 w 108933"/>
                <a:gd name="csY6" fmla="*/ 50390 h 181894"/>
                <a:gd name="csX7" fmla="*/ 14480 w 108933"/>
                <a:gd name="csY7" fmla="*/ 36188 h 181894"/>
                <a:gd name="csX8" fmla="*/ 10931 w 108933"/>
                <a:gd name="csY8" fmla="*/ 36461 h 181894"/>
                <a:gd name="csX9" fmla="*/ 47788 w 108933"/>
                <a:gd name="csY9" fmla="*/ 8604 h 181894"/>
                <a:gd name="csX10" fmla="*/ 84372 w 108933"/>
                <a:gd name="csY10" fmla="*/ 53121 h 181894"/>
                <a:gd name="csX11" fmla="*/ 55706 w 108933"/>
                <a:gd name="csY11" fmla="*/ 113480 h 181894"/>
                <a:gd name="csX12" fmla="*/ 3287 w 108933"/>
                <a:gd name="csY12" fmla="*/ 171926 h 181894"/>
                <a:gd name="csX13" fmla="*/ 284 w 108933"/>
                <a:gd name="csY13" fmla="*/ 182032 h 181894"/>
                <a:gd name="csX14" fmla="*/ 101572 w 108933"/>
                <a:gd name="csY14" fmla="*/ 182032 h 181894"/>
                <a:gd name="csX15" fmla="*/ 109217 w 108933"/>
                <a:gd name="csY15" fmla="*/ 134510 h 181894"/>
                <a:gd name="csX16" fmla="*/ 102391 w 108933"/>
                <a:gd name="csY16" fmla="*/ 134510 h 181894"/>
                <a:gd name="csX17" fmla="*/ 96385 w 108933"/>
                <a:gd name="csY17" fmla="*/ 158817 h 181894"/>
                <a:gd name="csX18" fmla="*/ 70449 w 108933"/>
                <a:gd name="csY18" fmla="*/ 161002 h 181894"/>
                <a:gd name="csX19" fmla="*/ 21306 w 108933"/>
                <a:gd name="csY19" fmla="*/ 161002 h 1818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</a:cxnLst>
              <a:rect l="l" t="t" r="r" b="b"/>
              <a:pathLst>
                <a:path w="108933" h="181894">
                  <a:moveTo>
                    <a:pt x="21306" y="161002"/>
                  </a:moveTo>
                  <a:lnTo>
                    <a:pt x="50245" y="132871"/>
                  </a:lnTo>
                  <a:cubicBezTo>
                    <a:pt x="92836" y="95181"/>
                    <a:pt x="109217" y="80433"/>
                    <a:pt x="109217" y="53121"/>
                  </a:cubicBezTo>
                  <a:cubicBezTo>
                    <a:pt x="109217" y="21986"/>
                    <a:pt x="84645" y="137"/>
                    <a:pt x="51337" y="137"/>
                  </a:cubicBezTo>
                  <a:cubicBezTo>
                    <a:pt x="20487" y="137"/>
                    <a:pt x="284" y="25264"/>
                    <a:pt x="284" y="49571"/>
                  </a:cubicBezTo>
                  <a:cubicBezTo>
                    <a:pt x="284" y="64865"/>
                    <a:pt x="13934" y="64865"/>
                    <a:pt x="14753" y="64865"/>
                  </a:cubicBezTo>
                  <a:cubicBezTo>
                    <a:pt x="19395" y="64865"/>
                    <a:pt x="28950" y="61588"/>
                    <a:pt x="28950" y="50390"/>
                  </a:cubicBezTo>
                  <a:cubicBezTo>
                    <a:pt x="28950" y="43289"/>
                    <a:pt x="24036" y="36188"/>
                    <a:pt x="14480" y="36188"/>
                  </a:cubicBezTo>
                  <a:cubicBezTo>
                    <a:pt x="12296" y="36188"/>
                    <a:pt x="11750" y="36188"/>
                    <a:pt x="10931" y="36461"/>
                  </a:cubicBezTo>
                  <a:cubicBezTo>
                    <a:pt x="17211" y="18709"/>
                    <a:pt x="31953" y="8604"/>
                    <a:pt x="47788" y="8604"/>
                  </a:cubicBezTo>
                  <a:cubicBezTo>
                    <a:pt x="72633" y="8604"/>
                    <a:pt x="84372" y="30726"/>
                    <a:pt x="84372" y="53121"/>
                  </a:cubicBezTo>
                  <a:cubicBezTo>
                    <a:pt x="84372" y="74971"/>
                    <a:pt x="70722" y="96547"/>
                    <a:pt x="55706" y="113480"/>
                  </a:cubicBezTo>
                  <a:lnTo>
                    <a:pt x="3287" y="171926"/>
                  </a:lnTo>
                  <a:cubicBezTo>
                    <a:pt x="284" y="174931"/>
                    <a:pt x="284" y="175477"/>
                    <a:pt x="284" y="182032"/>
                  </a:cubicBezTo>
                  <a:lnTo>
                    <a:pt x="101572" y="182032"/>
                  </a:lnTo>
                  <a:lnTo>
                    <a:pt x="109217" y="134510"/>
                  </a:lnTo>
                  <a:lnTo>
                    <a:pt x="102391" y="134510"/>
                  </a:lnTo>
                  <a:cubicBezTo>
                    <a:pt x="101026" y="142703"/>
                    <a:pt x="99115" y="154720"/>
                    <a:pt x="96385" y="158817"/>
                  </a:cubicBezTo>
                  <a:cubicBezTo>
                    <a:pt x="94474" y="161002"/>
                    <a:pt x="76455" y="161002"/>
                    <a:pt x="70449" y="161002"/>
                  </a:cubicBezTo>
                  <a:lnTo>
                    <a:pt x="21306" y="161002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フリーフォーム: 図形 61">
              <a:extLst>
                <a:ext uri="{FF2B5EF4-FFF2-40B4-BE49-F238E27FC236}">
                  <a16:creationId xmlns:a16="http://schemas.microsoft.com/office/drawing/2014/main" id="{DBB1576D-55B8-65D8-5344-B9E0F02CF3D6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8241527" y="8228450"/>
              <a:ext cx="187288" cy="195550"/>
            </a:xfrm>
            <a:custGeom>
              <a:avLst/>
              <a:gdLst>
                <a:gd name="csX0" fmla="*/ 39604 w 187288"/>
                <a:gd name="csY0" fmla="*/ 164272 h 195550"/>
                <a:gd name="csX1" fmla="*/ 6023 w 187288"/>
                <a:gd name="csY1" fmla="*/ 187214 h 195550"/>
                <a:gd name="csX2" fmla="*/ 290 w 187288"/>
                <a:gd name="csY2" fmla="*/ 192676 h 195550"/>
                <a:gd name="csX3" fmla="*/ 3839 w 187288"/>
                <a:gd name="csY3" fmla="*/ 195680 h 195550"/>
                <a:gd name="csX4" fmla="*/ 27318 w 187288"/>
                <a:gd name="csY4" fmla="*/ 194861 h 195550"/>
                <a:gd name="csX5" fmla="*/ 54620 w 187288"/>
                <a:gd name="csY5" fmla="*/ 195680 h 195550"/>
                <a:gd name="csX6" fmla="*/ 59807 w 187288"/>
                <a:gd name="csY6" fmla="*/ 190491 h 195550"/>
                <a:gd name="csX7" fmla="*/ 55439 w 187288"/>
                <a:gd name="csY7" fmla="*/ 187214 h 195550"/>
                <a:gd name="csX8" fmla="*/ 42607 w 187288"/>
                <a:gd name="csY8" fmla="*/ 177655 h 195550"/>
                <a:gd name="csX9" fmla="*/ 46429 w 187288"/>
                <a:gd name="csY9" fmla="*/ 167550 h 195550"/>
                <a:gd name="csX10" fmla="*/ 67178 w 187288"/>
                <a:gd name="csY10" fmla="*/ 132591 h 195550"/>
                <a:gd name="csX11" fmla="*/ 135705 w 187288"/>
                <a:gd name="csY11" fmla="*/ 132591 h 195550"/>
                <a:gd name="csX12" fmla="*/ 140074 w 187288"/>
                <a:gd name="csY12" fmla="*/ 178201 h 195550"/>
                <a:gd name="csX13" fmla="*/ 120416 w 187288"/>
                <a:gd name="csY13" fmla="*/ 187214 h 195550"/>
                <a:gd name="csX14" fmla="*/ 113864 w 187288"/>
                <a:gd name="csY14" fmla="*/ 192676 h 195550"/>
                <a:gd name="csX15" fmla="*/ 117686 w 187288"/>
                <a:gd name="csY15" fmla="*/ 195680 h 195550"/>
                <a:gd name="csX16" fmla="*/ 151813 w 187288"/>
                <a:gd name="csY16" fmla="*/ 194861 h 195550"/>
                <a:gd name="csX17" fmla="*/ 182664 w 187288"/>
                <a:gd name="csY17" fmla="*/ 195680 h 195550"/>
                <a:gd name="csX18" fmla="*/ 187578 w 187288"/>
                <a:gd name="csY18" fmla="*/ 190218 h 195550"/>
                <a:gd name="csX19" fmla="*/ 181299 w 187288"/>
                <a:gd name="csY19" fmla="*/ 187214 h 195550"/>
                <a:gd name="csX20" fmla="*/ 163553 w 187288"/>
                <a:gd name="csY20" fmla="*/ 177382 h 195550"/>
                <a:gd name="csX21" fmla="*/ 146899 w 187288"/>
                <a:gd name="csY21" fmla="*/ 6685 h 195550"/>
                <a:gd name="csX22" fmla="*/ 141712 w 187288"/>
                <a:gd name="csY22" fmla="*/ 130 h 195550"/>
                <a:gd name="csX23" fmla="*/ 134613 w 187288"/>
                <a:gd name="csY23" fmla="*/ 4773 h 195550"/>
                <a:gd name="csX24" fmla="*/ 39604 w 187288"/>
                <a:gd name="csY24" fmla="*/ 164272 h 195550"/>
                <a:gd name="csX25" fmla="*/ 72366 w 187288"/>
                <a:gd name="csY25" fmla="*/ 124124 h 195550"/>
                <a:gd name="csX26" fmla="*/ 126150 w 187288"/>
                <a:gd name="csY26" fmla="*/ 33997 h 195550"/>
                <a:gd name="csX27" fmla="*/ 134886 w 187288"/>
                <a:gd name="csY27" fmla="*/ 124124 h 195550"/>
                <a:gd name="csX28" fmla="*/ 72366 w 187288"/>
                <a:gd name="csY28" fmla="*/ 124124 h 1955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87288" h="195550">
                  <a:moveTo>
                    <a:pt x="39604" y="164272"/>
                  </a:moveTo>
                  <a:cubicBezTo>
                    <a:pt x="28683" y="182571"/>
                    <a:pt x="18036" y="186395"/>
                    <a:pt x="6023" y="187214"/>
                  </a:cubicBezTo>
                  <a:cubicBezTo>
                    <a:pt x="2747" y="187487"/>
                    <a:pt x="290" y="187487"/>
                    <a:pt x="290" y="192676"/>
                  </a:cubicBezTo>
                  <a:cubicBezTo>
                    <a:pt x="290" y="194315"/>
                    <a:pt x="1655" y="195680"/>
                    <a:pt x="3839" y="195680"/>
                  </a:cubicBezTo>
                  <a:cubicBezTo>
                    <a:pt x="11210" y="195680"/>
                    <a:pt x="19674" y="194861"/>
                    <a:pt x="27318" y="194861"/>
                  </a:cubicBezTo>
                  <a:cubicBezTo>
                    <a:pt x="36328" y="194861"/>
                    <a:pt x="45883" y="195680"/>
                    <a:pt x="54620" y="195680"/>
                  </a:cubicBezTo>
                  <a:cubicBezTo>
                    <a:pt x="56258" y="195680"/>
                    <a:pt x="59807" y="195680"/>
                    <a:pt x="59807" y="190491"/>
                  </a:cubicBezTo>
                  <a:cubicBezTo>
                    <a:pt x="59807" y="187487"/>
                    <a:pt x="57350" y="187214"/>
                    <a:pt x="55439" y="187214"/>
                  </a:cubicBezTo>
                  <a:cubicBezTo>
                    <a:pt x="49159" y="186668"/>
                    <a:pt x="42607" y="184483"/>
                    <a:pt x="42607" y="177655"/>
                  </a:cubicBezTo>
                  <a:cubicBezTo>
                    <a:pt x="42607" y="174377"/>
                    <a:pt x="44245" y="171373"/>
                    <a:pt x="46429" y="167550"/>
                  </a:cubicBezTo>
                  <a:lnTo>
                    <a:pt x="67178" y="132591"/>
                  </a:lnTo>
                  <a:lnTo>
                    <a:pt x="135705" y="132591"/>
                  </a:lnTo>
                  <a:cubicBezTo>
                    <a:pt x="136251" y="138326"/>
                    <a:pt x="140074" y="175470"/>
                    <a:pt x="140074" y="178201"/>
                  </a:cubicBezTo>
                  <a:cubicBezTo>
                    <a:pt x="140074" y="186395"/>
                    <a:pt x="125877" y="187214"/>
                    <a:pt x="120416" y="187214"/>
                  </a:cubicBezTo>
                  <a:cubicBezTo>
                    <a:pt x="116594" y="187214"/>
                    <a:pt x="113864" y="187214"/>
                    <a:pt x="113864" y="192676"/>
                  </a:cubicBezTo>
                  <a:cubicBezTo>
                    <a:pt x="113864" y="195680"/>
                    <a:pt x="117140" y="195680"/>
                    <a:pt x="117686" y="195680"/>
                  </a:cubicBezTo>
                  <a:cubicBezTo>
                    <a:pt x="128880" y="195680"/>
                    <a:pt x="140620" y="194861"/>
                    <a:pt x="151813" y="194861"/>
                  </a:cubicBezTo>
                  <a:cubicBezTo>
                    <a:pt x="158639" y="194861"/>
                    <a:pt x="175839" y="195680"/>
                    <a:pt x="182664" y="195680"/>
                  </a:cubicBezTo>
                  <a:cubicBezTo>
                    <a:pt x="184302" y="195680"/>
                    <a:pt x="187578" y="195680"/>
                    <a:pt x="187578" y="190218"/>
                  </a:cubicBezTo>
                  <a:cubicBezTo>
                    <a:pt x="187578" y="187214"/>
                    <a:pt x="184848" y="187214"/>
                    <a:pt x="181299" y="187214"/>
                  </a:cubicBezTo>
                  <a:cubicBezTo>
                    <a:pt x="164372" y="187214"/>
                    <a:pt x="164372" y="185302"/>
                    <a:pt x="163553" y="177382"/>
                  </a:cubicBezTo>
                  <a:lnTo>
                    <a:pt x="146899" y="6685"/>
                  </a:lnTo>
                  <a:cubicBezTo>
                    <a:pt x="146353" y="1223"/>
                    <a:pt x="146353" y="130"/>
                    <a:pt x="141712" y="130"/>
                  </a:cubicBezTo>
                  <a:cubicBezTo>
                    <a:pt x="137343" y="130"/>
                    <a:pt x="136251" y="2042"/>
                    <a:pt x="134613" y="4773"/>
                  </a:cubicBezTo>
                  <a:lnTo>
                    <a:pt x="39604" y="164272"/>
                  </a:lnTo>
                  <a:close/>
                  <a:moveTo>
                    <a:pt x="72366" y="124124"/>
                  </a:moveTo>
                  <a:lnTo>
                    <a:pt x="126150" y="33997"/>
                  </a:lnTo>
                  <a:lnTo>
                    <a:pt x="134886" y="124124"/>
                  </a:lnTo>
                  <a:lnTo>
                    <a:pt x="72366" y="124124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フリーフォーム: 図形 62">
              <a:extLst>
                <a:ext uri="{FF2B5EF4-FFF2-40B4-BE49-F238E27FC236}">
                  <a16:creationId xmlns:a16="http://schemas.microsoft.com/office/drawing/2014/main" id="{484CC6CC-F930-DEFD-919B-551C6A0E3E22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8457373" y="8258659"/>
              <a:ext cx="129190" cy="9367"/>
            </a:xfrm>
            <a:custGeom>
              <a:avLst/>
              <a:gdLst>
                <a:gd name="csX0" fmla="*/ 121844 w 129190"/>
                <a:gd name="csY0" fmla="*/ 9494 h 9367"/>
                <a:gd name="csX1" fmla="*/ 129488 w 129190"/>
                <a:gd name="csY1" fmla="*/ 4906 h 9367"/>
                <a:gd name="csX2" fmla="*/ 121844 w 129190"/>
                <a:gd name="csY2" fmla="*/ 126 h 9367"/>
                <a:gd name="csX3" fmla="*/ 7942 w 129190"/>
                <a:gd name="csY3" fmla="*/ 126 h 9367"/>
                <a:gd name="csX4" fmla="*/ 297 w 129190"/>
                <a:gd name="csY4" fmla="*/ 4715 h 9367"/>
                <a:gd name="csX5" fmla="*/ 7942 w 129190"/>
                <a:gd name="csY5" fmla="*/ 9494 h 9367"/>
                <a:gd name="csX6" fmla="*/ 121844 w 129190"/>
                <a:gd name="csY6" fmla="*/ 9494 h 936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129190" h="9367">
                  <a:moveTo>
                    <a:pt x="121844" y="9494"/>
                  </a:moveTo>
                  <a:cubicBezTo>
                    <a:pt x="124901" y="9494"/>
                    <a:pt x="129488" y="9494"/>
                    <a:pt x="129488" y="4906"/>
                  </a:cubicBezTo>
                  <a:cubicBezTo>
                    <a:pt x="129488" y="126"/>
                    <a:pt x="125092" y="126"/>
                    <a:pt x="121844" y="126"/>
                  </a:cubicBezTo>
                  <a:lnTo>
                    <a:pt x="7942" y="126"/>
                  </a:lnTo>
                  <a:cubicBezTo>
                    <a:pt x="4884" y="126"/>
                    <a:pt x="297" y="126"/>
                    <a:pt x="297" y="4715"/>
                  </a:cubicBezTo>
                  <a:cubicBezTo>
                    <a:pt x="297" y="9494"/>
                    <a:pt x="4693" y="9494"/>
                    <a:pt x="7942" y="9494"/>
                  </a:cubicBezTo>
                  <a:lnTo>
                    <a:pt x="121844" y="9494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4" name="フリーフォーム: 図形 1023">
              <a:extLst>
                <a:ext uri="{FF2B5EF4-FFF2-40B4-BE49-F238E27FC236}">
                  <a16:creationId xmlns:a16="http://schemas.microsoft.com/office/drawing/2014/main" id="{7DEDD8E6-2B9C-7C30-B177-DCC927EFF55F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8628200" y="8184290"/>
              <a:ext cx="69564" cy="126943"/>
            </a:xfrm>
            <a:custGeom>
              <a:avLst/>
              <a:gdLst>
                <a:gd name="csX0" fmla="*/ 43494 w 69564"/>
                <a:gd name="csY0" fmla="*/ 5479 h 126943"/>
                <a:gd name="csX1" fmla="*/ 37761 w 69564"/>
                <a:gd name="csY1" fmla="*/ 126 h 126943"/>
                <a:gd name="csX2" fmla="*/ 303 w 69564"/>
                <a:gd name="csY2" fmla="*/ 12362 h 126943"/>
                <a:gd name="csX3" fmla="*/ 303 w 69564"/>
                <a:gd name="csY3" fmla="*/ 19244 h 126943"/>
                <a:gd name="csX4" fmla="*/ 28014 w 69564"/>
                <a:gd name="csY4" fmla="*/ 13891 h 126943"/>
                <a:gd name="csX5" fmla="*/ 28014 w 69564"/>
                <a:gd name="csY5" fmla="*/ 111393 h 126943"/>
                <a:gd name="csX6" fmla="*/ 8903 w 69564"/>
                <a:gd name="csY6" fmla="*/ 120187 h 126943"/>
                <a:gd name="csX7" fmla="*/ 1641 w 69564"/>
                <a:gd name="csY7" fmla="*/ 120187 h 126943"/>
                <a:gd name="csX8" fmla="*/ 1641 w 69564"/>
                <a:gd name="csY8" fmla="*/ 127070 h 126943"/>
                <a:gd name="csX9" fmla="*/ 35659 w 69564"/>
                <a:gd name="csY9" fmla="*/ 126305 h 126943"/>
                <a:gd name="csX10" fmla="*/ 69868 w 69564"/>
                <a:gd name="csY10" fmla="*/ 127070 h 126943"/>
                <a:gd name="csX11" fmla="*/ 69868 w 69564"/>
                <a:gd name="csY11" fmla="*/ 120187 h 126943"/>
                <a:gd name="csX12" fmla="*/ 62606 w 69564"/>
                <a:gd name="csY12" fmla="*/ 120187 h 126943"/>
                <a:gd name="csX13" fmla="*/ 43494 w 69564"/>
                <a:gd name="csY13" fmla="*/ 111393 h 126943"/>
                <a:gd name="csX14" fmla="*/ 43494 w 69564"/>
                <a:gd name="csY14" fmla="*/ 5479 h 1269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69564" h="126943">
                  <a:moveTo>
                    <a:pt x="43494" y="5479"/>
                  </a:moveTo>
                  <a:cubicBezTo>
                    <a:pt x="43494" y="317"/>
                    <a:pt x="43112" y="126"/>
                    <a:pt x="37761" y="126"/>
                  </a:cubicBezTo>
                  <a:cubicBezTo>
                    <a:pt x="25530" y="12171"/>
                    <a:pt x="8139" y="12362"/>
                    <a:pt x="303" y="12362"/>
                  </a:cubicBezTo>
                  <a:lnTo>
                    <a:pt x="303" y="19244"/>
                  </a:lnTo>
                  <a:cubicBezTo>
                    <a:pt x="4890" y="19244"/>
                    <a:pt x="17503" y="19244"/>
                    <a:pt x="28014" y="13891"/>
                  </a:cubicBezTo>
                  <a:lnTo>
                    <a:pt x="28014" y="111393"/>
                  </a:lnTo>
                  <a:cubicBezTo>
                    <a:pt x="28014" y="117702"/>
                    <a:pt x="28014" y="120187"/>
                    <a:pt x="8903" y="120187"/>
                  </a:cubicBezTo>
                  <a:lnTo>
                    <a:pt x="1641" y="120187"/>
                  </a:lnTo>
                  <a:lnTo>
                    <a:pt x="1641" y="127070"/>
                  </a:lnTo>
                  <a:cubicBezTo>
                    <a:pt x="5081" y="126879"/>
                    <a:pt x="28588" y="126305"/>
                    <a:pt x="35659" y="126305"/>
                  </a:cubicBezTo>
                  <a:cubicBezTo>
                    <a:pt x="41583" y="126305"/>
                    <a:pt x="65663" y="126879"/>
                    <a:pt x="69868" y="127070"/>
                  </a:cubicBezTo>
                  <a:lnTo>
                    <a:pt x="69868" y="120187"/>
                  </a:lnTo>
                  <a:lnTo>
                    <a:pt x="62606" y="120187"/>
                  </a:lnTo>
                  <a:cubicBezTo>
                    <a:pt x="43494" y="120187"/>
                    <a:pt x="43494" y="117702"/>
                    <a:pt x="43494" y="111393"/>
                  </a:cubicBezTo>
                  <a:lnTo>
                    <a:pt x="43494" y="5479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" name="フリーフォーム: 図形 1024">
              <a:extLst>
                <a:ext uri="{FF2B5EF4-FFF2-40B4-BE49-F238E27FC236}">
                  <a16:creationId xmlns:a16="http://schemas.microsoft.com/office/drawing/2014/main" id="{F93A1C87-F020-0DB1-3D38-C3CA79B72864}"/>
                </a:ext>
              </a:extLst>
            </p:cNvPr>
            <p:cNvSpPr/>
            <p:nvPr>
              <p:custDataLst>
                <p:tags r:id="rId113"/>
              </p:custDataLst>
            </p:nvPr>
          </p:nvSpPr>
          <p:spPr>
            <a:xfrm>
              <a:off x="8742678" y="8234459"/>
              <a:ext cx="100469" cy="192545"/>
            </a:xfrm>
            <a:custGeom>
              <a:avLst/>
              <a:gdLst>
                <a:gd name="csX0" fmla="*/ 52727 w 100469"/>
                <a:gd name="csY0" fmla="*/ 3135 h 192545"/>
                <a:gd name="csX1" fmla="*/ 49178 w 100469"/>
                <a:gd name="csY1" fmla="*/ 130 h 192545"/>
                <a:gd name="csX2" fmla="*/ 15870 w 100469"/>
                <a:gd name="csY2" fmla="*/ 2861 h 192545"/>
                <a:gd name="csX3" fmla="*/ 10682 w 100469"/>
                <a:gd name="csY3" fmla="*/ 8324 h 192545"/>
                <a:gd name="csX4" fmla="*/ 17235 w 100469"/>
                <a:gd name="csY4" fmla="*/ 11601 h 192545"/>
                <a:gd name="csX5" fmla="*/ 30886 w 100469"/>
                <a:gd name="csY5" fmla="*/ 16244 h 192545"/>
                <a:gd name="csX6" fmla="*/ 27063 w 100469"/>
                <a:gd name="csY6" fmla="*/ 33177 h 192545"/>
                <a:gd name="csX7" fmla="*/ 4676 w 100469"/>
                <a:gd name="csY7" fmla="*/ 122213 h 192545"/>
                <a:gd name="csX8" fmla="*/ 308 w 100469"/>
                <a:gd name="csY8" fmla="*/ 149797 h 192545"/>
                <a:gd name="csX9" fmla="*/ 34981 w 100469"/>
                <a:gd name="csY9" fmla="*/ 192676 h 192545"/>
                <a:gd name="csX10" fmla="*/ 100778 w 100469"/>
                <a:gd name="csY10" fmla="*/ 112654 h 192545"/>
                <a:gd name="csX11" fmla="*/ 64467 w 100469"/>
                <a:gd name="csY11" fmla="*/ 68955 h 192545"/>
                <a:gd name="csX12" fmla="*/ 32524 w 100469"/>
                <a:gd name="csY12" fmla="*/ 85342 h 192545"/>
                <a:gd name="csX13" fmla="*/ 52727 w 100469"/>
                <a:gd name="csY13" fmla="*/ 3135 h 192545"/>
                <a:gd name="csX14" fmla="*/ 27063 w 100469"/>
                <a:gd name="csY14" fmla="*/ 106372 h 192545"/>
                <a:gd name="csX15" fmla="*/ 31159 w 100469"/>
                <a:gd name="csY15" fmla="*/ 96813 h 192545"/>
                <a:gd name="csX16" fmla="*/ 63920 w 100469"/>
                <a:gd name="csY16" fmla="*/ 74964 h 192545"/>
                <a:gd name="csX17" fmla="*/ 81120 w 100469"/>
                <a:gd name="csY17" fmla="*/ 100637 h 192545"/>
                <a:gd name="csX18" fmla="*/ 67197 w 100469"/>
                <a:gd name="csY18" fmla="*/ 158537 h 192545"/>
                <a:gd name="csX19" fmla="*/ 34981 w 100469"/>
                <a:gd name="csY19" fmla="*/ 186668 h 192545"/>
                <a:gd name="csX20" fmla="*/ 16689 w 100469"/>
                <a:gd name="csY20" fmla="*/ 159083 h 192545"/>
                <a:gd name="csX21" fmla="*/ 21057 w 100469"/>
                <a:gd name="csY21" fmla="*/ 131498 h 192545"/>
                <a:gd name="csX22" fmla="*/ 27063 w 100469"/>
                <a:gd name="csY22" fmla="*/ 106372 h 19254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</a:cxnLst>
              <a:rect l="l" t="t" r="r" b="b"/>
              <a:pathLst>
                <a:path w="100469" h="192545">
                  <a:moveTo>
                    <a:pt x="52727" y="3135"/>
                  </a:moveTo>
                  <a:cubicBezTo>
                    <a:pt x="52727" y="2861"/>
                    <a:pt x="52727" y="130"/>
                    <a:pt x="49178" y="130"/>
                  </a:cubicBezTo>
                  <a:cubicBezTo>
                    <a:pt x="42898" y="130"/>
                    <a:pt x="22968" y="2315"/>
                    <a:pt x="15870" y="2861"/>
                  </a:cubicBezTo>
                  <a:cubicBezTo>
                    <a:pt x="13686" y="3135"/>
                    <a:pt x="10682" y="3408"/>
                    <a:pt x="10682" y="8324"/>
                  </a:cubicBezTo>
                  <a:cubicBezTo>
                    <a:pt x="10682" y="11601"/>
                    <a:pt x="13140" y="11601"/>
                    <a:pt x="17235" y="11601"/>
                  </a:cubicBezTo>
                  <a:cubicBezTo>
                    <a:pt x="30340" y="11601"/>
                    <a:pt x="30886" y="13513"/>
                    <a:pt x="30886" y="16244"/>
                  </a:cubicBezTo>
                  <a:cubicBezTo>
                    <a:pt x="30886" y="18156"/>
                    <a:pt x="28428" y="27442"/>
                    <a:pt x="27063" y="33177"/>
                  </a:cubicBezTo>
                  <a:lnTo>
                    <a:pt x="4676" y="122213"/>
                  </a:lnTo>
                  <a:cubicBezTo>
                    <a:pt x="1400" y="135868"/>
                    <a:pt x="308" y="140238"/>
                    <a:pt x="308" y="149797"/>
                  </a:cubicBezTo>
                  <a:cubicBezTo>
                    <a:pt x="308" y="175743"/>
                    <a:pt x="14778" y="192676"/>
                    <a:pt x="34981" y="192676"/>
                  </a:cubicBezTo>
                  <a:cubicBezTo>
                    <a:pt x="67197" y="192676"/>
                    <a:pt x="100778" y="151982"/>
                    <a:pt x="100778" y="112654"/>
                  </a:cubicBezTo>
                  <a:cubicBezTo>
                    <a:pt x="100778" y="87800"/>
                    <a:pt x="86308" y="68955"/>
                    <a:pt x="64467" y="68955"/>
                  </a:cubicBezTo>
                  <a:cubicBezTo>
                    <a:pt x="51908" y="68955"/>
                    <a:pt x="40714" y="76876"/>
                    <a:pt x="32524" y="85342"/>
                  </a:cubicBezTo>
                  <a:lnTo>
                    <a:pt x="52727" y="3135"/>
                  </a:lnTo>
                  <a:close/>
                  <a:moveTo>
                    <a:pt x="27063" y="106372"/>
                  </a:moveTo>
                  <a:cubicBezTo>
                    <a:pt x="28702" y="100363"/>
                    <a:pt x="28702" y="99817"/>
                    <a:pt x="31159" y="96813"/>
                  </a:cubicBezTo>
                  <a:cubicBezTo>
                    <a:pt x="44536" y="79060"/>
                    <a:pt x="56822" y="74964"/>
                    <a:pt x="63920" y="74964"/>
                  </a:cubicBezTo>
                  <a:cubicBezTo>
                    <a:pt x="73749" y="74964"/>
                    <a:pt x="81120" y="83157"/>
                    <a:pt x="81120" y="100637"/>
                  </a:cubicBezTo>
                  <a:cubicBezTo>
                    <a:pt x="81120" y="116750"/>
                    <a:pt x="72111" y="148158"/>
                    <a:pt x="67197" y="158537"/>
                  </a:cubicBezTo>
                  <a:cubicBezTo>
                    <a:pt x="58187" y="176836"/>
                    <a:pt x="45628" y="186668"/>
                    <a:pt x="34981" y="186668"/>
                  </a:cubicBezTo>
                  <a:cubicBezTo>
                    <a:pt x="25698" y="186668"/>
                    <a:pt x="16689" y="179294"/>
                    <a:pt x="16689" y="159083"/>
                  </a:cubicBezTo>
                  <a:cubicBezTo>
                    <a:pt x="16689" y="153894"/>
                    <a:pt x="16689" y="148705"/>
                    <a:pt x="21057" y="131498"/>
                  </a:cubicBezTo>
                  <a:lnTo>
                    <a:pt x="27063" y="106372"/>
                  </a:lnTo>
                  <a:close/>
                </a:path>
              </a:pathLst>
            </a:custGeom>
            <a:solidFill>
              <a:srgbClr val="000000"/>
            </a:solidFill>
            <a:ln w="27362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6" name="Picture 2" descr="y=ax^2+bx+cのグラフ | 数学I | フリー教材開発コミュニティ FTEXT">
            <a:extLst>
              <a:ext uri="{FF2B5EF4-FFF2-40B4-BE49-F238E27FC236}">
                <a16:creationId xmlns:a16="http://schemas.microsoft.com/office/drawing/2014/main" id="{7B0DE240-C46E-1D90-435A-F14ECF2C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3" y="2213874"/>
            <a:ext cx="3176582" cy="25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5" name="グループ化 120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}{}{}&#10;\end{mini*}&#10;&#10;\end{document}" title="IguanaTex Shape Display">
            <a:extLst>
              <a:ext uri="{FF2B5EF4-FFF2-40B4-BE49-F238E27FC236}">
                <a16:creationId xmlns:a16="http://schemas.microsoft.com/office/drawing/2014/main" id="{0738D1D4-12A5-9556-91E0-F81AD4DC4E2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588000" y="673100"/>
            <a:ext cx="1591682" cy="652491"/>
            <a:chOff x="14120978" y="3832061"/>
            <a:chExt cx="1593736" cy="642379"/>
          </a:xfrm>
        </p:grpSpPr>
        <p:sp>
          <p:nvSpPr>
            <p:cNvPr id="1193" name="フリーフォーム: 図形 1192">
              <a:extLst>
                <a:ext uri="{FF2B5EF4-FFF2-40B4-BE49-F238E27FC236}">
                  <a16:creationId xmlns:a16="http://schemas.microsoft.com/office/drawing/2014/main" id="{7ADD4E88-D617-4D84-8C5E-063844B31F6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4120978" y="3923775"/>
              <a:ext cx="320552" cy="178579"/>
            </a:xfrm>
            <a:custGeom>
              <a:avLst/>
              <a:gdLst>
                <a:gd name="csX0" fmla="*/ 32221 w 320552"/>
                <a:gd name="csY0" fmla="*/ 39679 h 178579"/>
                <a:gd name="csX1" fmla="*/ 32221 w 320552"/>
                <a:gd name="csY1" fmla="*/ 147958 h 178579"/>
                <a:gd name="csX2" fmla="*/ 207 w 320552"/>
                <a:gd name="csY2" fmla="*/ 166139 h 178579"/>
                <a:gd name="csX3" fmla="*/ 207 w 320552"/>
                <a:gd name="csY3" fmla="*/ 178664 h 178579"/>
                <a:gd name="csX4" fmla="*/ 46586 w 320552"/>
                <a:gd name="csY4" fmla="*/ 177452 h 178579"/>
                <a:gd name="csX5" fmla="*/ 92556 w 320552"/>
                <a:gd name="csY5" fmla="*/ 178664 h 178579"/>
                <a:gd name="csX6" fmla="*/ 92556 w 320552"/>
                <a:gd name="csY6" fmla="*/ 166139 h 178579"/>
                <a:gd name="csX7" fmla="*/ 60541 w 320552"/>
                <a:gd name="csY7" fmla="*/ 147958 h 178579"/>
                <a:gd name="csX8" fmla="*/ 60541 w 320552"/>
                <a:gd name="csY8" fmla="*/ 73617 h 178579"/>
                <a:gd name="csX9" fmla="*/ 115951 w 320552"/>
                <a:gd name="csY9" fmla="*/ 8973 h 178579"/>
                <a:gd name="csX10" fmla="*/ 146323 w 320552"/>
                <a:gd name="csY10" fmla="*/ 53820 h 178579"/>
                <a:gd name="csX11" fmla="*/ 146323 w 320552"/>
                <a:gd name="csY11" fmla="*/ 147958 h 178579"/>
                <a:gd name="csX12" fmla="*/ 114309 w 320552"/>
                <a:gd name="csY12" fmla="*/ 166139 h 178579"/>
                <a:gd name="csX13" fmla="*/ 114309 w 320552"/>
                <a:gd name="csY13" fmla="*/ 178664 h 178579"/>
                <a:gd name="csX14" fmla="*/ 160688 w 320552"/>
                <a:gd name="csY14" fmla="*/ 177452 h 178579"/>
                <a:gd name="csX15" fmla="*/ 206657 w 320552"/>
                <a:gd name="csY15" fmla="*/ 178664 h 178579"/>
                <a:gd name="csX16" fmla="*/ 206657 w 320552"/>
                <a:gd name="csY16" fmla="*/ 166139 h 178579"/>
                <a:gd name="csX17" fmla="*/ 174643 w 320552"/>
                <a:gd name="csY17" fmla="*/ 147958 h 178579"/>
                <a:gd name="csX18" fmla="*/ 174643 w 320552"/>
                <a:gd name="csY18" fmla="*/ 73617 h 178579"/>
                <a:gd name="csX19" fmla="*/ 230052 w 320552"/>
                <a:gd name="csY19" fmla="*/ 8973 h 178579"/>
                <a:gd name="csX20" fmla="*/ 260425 w 320552"/>
                <a:gd name="csY20" fmla="*/ 53820 h 178579"/>
                <a:gd name="csX21" fmla="*/ 260425 w 320552"/>
                <a:gd name="csY21" fmla="*/ 147958 h 178579"/>
                <a:gd name="csX22" fmla="*/ 228411 w 320552"/>
                <a:gd name="csY22" fmla="*/ 166139 h 178579"/>
                <a:gd name="csX23" fmla="*/ 228411 w 320552"/>
                <a:gd name="csY23" fmla="*/ 178664 h 178579"/>
                <a:gd name="csX24" fmla="*/ 274790 w 320552"/>
                <a:gd name="csY24" fmla="*/ 177452 h 178579"/>
                <a:gd name="csX25" fmla="*/ 320759 w 320552"/>
                <a:gd name="csY25" fmla="*/ 178664 h 178579"/>
                <a:gd name="csX26" fmla="*/ 320759 w 320552"/>
                <a:gd name="csY26" fmla="*/ 166139 h 178579"/>
                <a:gd name="csX27" fmla="*/ 288745 w 320552"/>
                <a:gd name="csY27" fmla="*/ 154018 h 178579"/>
                <a:gd name="csX28" fmla="*/ 288745 w 320552"/>
                <a:gd name="csY28" fmla="*/ 76850 h 178579"/>
                <a:gd name="csX29" fmla="*/ 276021 w 320552"/>
                <a:gd name="csY29" fmla="*/ 15034 h 178579"/>
                <a:gd name="csX30" fmla="*/ 232925 w 320552"/>
                <a:gd name="csY30" fmla="*/ 85 h 178579"/>
                <a:gd name="csX31" fmla="*/ 173412 w 320552"/>
                <a:gd name="csY31" fmla="*/ 39679 h 178579"/>
                <a:gd name="csX32" fmla="*/ 118824 w 320552"/>
                <a:gd name="csY32" fmla="*/ 85 h 178579"/>
                <a:gd name="csX33" fmla="*/ 58079 w 320552"/>
                <a:gd name="csY33" fmla="*/ 42507 h 178579"/>
                <a:gd name="csX34" fmla="*/ 58079 w 320552"/>
                <a:gd name="csY34" fmla="*/ 85 h 178579"/>
                <a:gd name="csX35" fmla="*/ 207 w 320552"/>
                <a:gd name="csY35" fmla="*/ 4529 h 178579"/>
                <a:gd name="csX36" fmla="*/ 207 w 320552"/>
                <a:gd name="csY36" fmla="*/ 17054 h 178579"/>
                <a:gd name="csX37" fmla="*/ 32221 w 320552"/>
                <a:gd name="csY37" fmla="*/ 39679 h 1785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320552" h="178579">
                  <a:moveTo>
                    <a:pt x="32221" y="39679"/>
                  </a:moveTo>
                  <a:lnTo>
                    <a:pt x="32221" y="147958"/>
                  </a:lnTo>
                  <a:cubicBezTo>
                    <a:pt x="32221" y="166139"/>
                    <a:pt x="27706" y="166139"/>
                    <a:pt x="207" y="166139"/>
                  </a:cubicBezTo>
                  <a:lnTo>
                    <a:pt x="207" y="178664"/>
                  </a:lnTo>
                  <a:cubicBezTo>
                    <a:pt x="14572" y="178260"/>
                    <a:pt x="35505" y="177452"/>
                    <a:pt x="46586" y="177452"/>
                  </a:cubicBezTo>
                  <a:cubicBezTo>
                    <a:pt x="57258" y="177452"/>
                    <a:pt x="78601" y="178260"/>
                    <a:pt x="92556" y="178664"/>
                  </a:cubicBezTo>
                  <a:lnTo>
                    <a:pt x="92556" y="166139"/>
                  </a:lnTo>
                  <a:cubicBezTo>
                    <a:pt x="65056" y="166139"/>
                    <a:pt x="60541" y="166139"/>
                    <a:pt x="60541" y="147958"/>
                  </a:cubicBezTo>
                  <a:lnTo>
                    <a:pt x="60541" y="73617"/>
                  </a:lnTo>
                  <a:cubicBezTo>
                    <a:pt x="60541" y="31599"/>
                    <a:pt x="89682" y="8973"/>
                    <a:pt x="115951" y="8973"/>
                  </a:cubicBezTo>
                  <a:cubicBezTo>
                    <a:pt x="141808" y="8973"/>
                    <a:pt x="146323" y="30791"/>
                    <a:pt x="146323" y="53820"/>
                  </a:cubicBezTo>
                  <a:lnTo>
                    <a:pt x="146323" y="147958"/>
                  </a:lnTo>
                  <a:cubicBezTo>
                    <a:pt x="146323" y="166139"/>
                    <a:pt x="141808" y="166139"/>
                    <a:pt x="114309" y="166139"/>
                  </a:cubicBezTo>
                  <a:lnTo>
                    <a:pt x="114309" y="178664"/>
                  </a:lnTo>
                  <a:cubicBezTo>
                    <a:pt x="128674" y="178260"/>
                    <a:pt x="149606" y="177452"/>
                    <a:pt x="160688" y="177452"/>
                  </a:cubicBezTo>
                  <a:cubicBezTo>
                    <a:pt x="171360" y="177452"/>
                    <a:pt x="192702" y="178260"/>
                    <a:pt x="206657" y="178664"/>
                  </a:cubicBezTo>
                  <a:lnTo>
                    <a:pt x="206657" y="166139"/>
                  </a:lnTo>
                  <a:cubicBezTo>
                    <a:pt x="179158" y="166139"/>
                    <a:pt x="174643" y="166139"/>
                    <a:pt x="174643" y="147958"/>
                  </a:cubicBezTo>
                  <a:lnTo>
                    <a:pt x="174643" y="73617"/>
                  </a:lnTo>
                  <a:cubicBezTo>
                    <a:pt x="174643" y="31599"/>
                    <a:pt x="203784" y="8973"/>
                    <a:pt x="230052" y="8973"/>
                  </a:cubicBezTo>
                  <a:cubicBezTo>
                    <a:pt x="255910" y="8973"/>
                    <a:pt x="260425" y="30791"/>
                    <a:pt x="260425" y="53820"/>
                  </a:cubicBezTo>
                  <a:lnTo>
                    <a:pt x="260425" y="147958"/>
                  </a:lnTo>
                  <a:cubicBezTo>
                    <a:pt x="260425" y="166139"/>
                    <a:pt x="255910" y="166139"/>
                    <a:pt x="228411" y="166139"/>
                  </a:cubicBezTo>
                  <a:lnTo>
                    <a:pt x="228411" y="178664"/>
                  </a:lnTo>
                  <a:cubicBezTo>
                    <a:pt x="242776" y="178260"/>
                    <a:pt x="263708" y="177452"/>
                    <a:pt x="274790" y="177452"/>
                  </a:cubicBezTo>
                  <a:cubicBezTo>
                    <a:pt x="285462" y="177452"/>
                    <a:pt x="306804" y="178260"/>
                    <a:pt x="320759" y="178664"/>
                  </a:cubicBezTo>
                  <a:lnTo>
                    <a:pt x="320759" y="166139"/>
                  </a:lnTo>
                  <a:cubicBezTo>
                    <a:pt x="299416" y="166139"/>
                    <a:pt x="289155" y="166139"/>
                    <a:pt x="288745" y="154018"/>
                  </a:cubicBezTo>
                  <a:lnTo>
                    <a:pt x="288745" y="76850"/>
                  </a:lnTo>
                  <a:cubicBezTo>
                    <a:pt x="288745" y="42103"/>
                    <a:pt x="288745" y="29579"/>
                    <a:pt x="276021" y="15034"/>
                  </a:cubicBezTo>
                  <a:cubicBezTo>
                    <a:pt x="270275" y="8165"/>
                    <a:pt x="256731" y="85"/>
                    <a:pt x="232925" y="85"/>
                  </a:cubicBezTo>
                  <a:cubicBezTo>
                    <a:pt x="198449" y="85"/>
                    <a:pt x="180389" y="24326"/>
                    <a:pt x="173412" y="39679"/>
                  </a:cubicBezTo>
                  <a:cubicBezTo>
                    <a:pt x="167666" y="4529"/>
                    <a:pt x="137293" y="85"/>
                    <a:pt x="118824" y="85"/>
                  </a:cubicBezTo>
                  <a:cubicBezTo>
                    <a:pt x="88862" y="85"/>
                    <a:pt x="69571" y="17458"/>
                    <a:pt x="58079" y="42507"/>
                  </a:cubicBezTo>
                  <a:lnTo>
                    <a:pt x="58079" y="85"/>
                  </a:lnTo>
                  <a:lnTo>
                    <a:pt x="207" y="4529"/>
                  </a:lnTo>
                  <a:lnTo>
                    <a:pt x="207" y="17054"/>
                  </a:lnTo>
                  <a:cubicBezTo>
                    <a:pt x="28938" y="17054"/>
                    <a:pt x="32221" y="19882"/>
                    <a:pt x="32221" y="39679"/>
                  </a:cubicBez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4" name="フリーフォーム: 図形 1193">
              <a:extLst>
                <a:ext uri="{FF2B5EF4-FFF2-40B4-BE49-F238E27FC236}">
                  <a16:creationId xmlns:a16="http://schemas.microsoft.com/office/drawing/2014/main" id="{8C4BDB27-B4D7-2676-243C-C775134762B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4463421" y="3832061"/>
              <a:ext cx="87833" cy="270293"/>
            </a:xfrm>
            <a:custGeom>
              <a:avLst/>
              <a:gdLst>
                <a:gd name="csX0" fmla="*/ 59318 w 87833"/>
                <a:gd name="csY0" fmla="*/ 91798 h 270293"/>
                <a:gd name="csX1" fmla="*/ 1857 w 87833"/>
                <a:gd name="csY1" fmla="*/ 96243 h 270293"/>
                <a:gd name="csX2" fmla="*/ 1857 w 87833"/>
                <a:gd name="csY2" fmla="*/ 108768 h 270293"/>
                <a:gd name="csX3" fmla="*/ 32229 w 87833"/>
                <a:gd name="csY3" fmla="*/ 130989 h 270293"/>
                <a:gd name="csX4" fmla="*/ 32229 w 87833"/>
                <a:gd name="csY4" fmla="*/ 239672 h 270293"/>
                <a:gd name="csX5" fmla="*/ 215 w 87833"/>
                <a:gd name="csY5" fmla="*/ 257853 h 270293"/>
                <a:gd name="csX6" fmla="*/ 215 w 87833"/>
                <a:gd name="csY6" fmla="*/ 270378 h 270293"/>
                <a:gd name="csX7" fmla="*/ 45363 w 87833"/>
                <a:gd name="csY7" fmla="*/ 269166 h 270293"/>
                <a:gd name="csX8" fmla="*/ 88049 w 87833"/>
                <a:gd name="csY8" fmla="*/ 270378 h 270293"/>
                <a:gd name="csX9" fmla="*/ 88049 w 87833"/>
                <a:gd name="csY9" fmla="*/ 257853 h 270293"/>
                <a:gd name="csX10" fmla="*/ 59318 w 87833"/>
                <a:gd name="csY10" fmla="*/ 240076 h 270293"/>
                <a:gd name="csX11" fmla="*/ 59318 w 87833"/>
                <a:gd name="csY11" fmla="*/ 91798 h 270293"/>
                <a:gd name="csX12" fmla="*/ 60960 w 87833"/>
                <a:gd name="csY12" fmla="*/ 21498 h 270293"/>
                <a:gd name="csX13" fmla="*/ 39207 w 87833"/>
                <a:gd name="csY13" fmla="*/ 85 h 270293"/>
                <a:gd name="csX14" fmla="*/ 17454 w 87833"/>
                <a:gd name="csY14" fmla="*/ 21498 h 270293"/>
                <a:gd name="csX15" fmla="*/ 39207 w 87833"/>
                <a:gd name="csY15" fmla="*/ 42911 h 270293"/>
                <a:gd name="csX16" fmla="*/ 60960 w 87833"/>
                <a:gd name="csY16" fmla="*/ 21498 h 27029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87833" h="270293">
                  <a:moveTo>
                    <a:pt x="59318" y="91798"/>
                  </a:moveTo>
                  <a:lnTo>
                    <a:pt x="1857" y="96243"/>
                  </a:lnTo>
                  <a:lnTo>
                    <a:pt x="1857" y="108768"/>
                  </a:lnTo>
                  <a:cubicBezTo>
                    <a:pt x="28535" y="108768"/>
                    <a:pt x="32229" y="111192"/>
                    <a:pt x="32229" y="130989"/>
                  </a:cubicBezTo>
                  <a:lnTo>
                    <a:pt x="32229" y="239672"/>
                  </a:lnTo>
                  <a:cubicBezTo>
                    <a:pt x="32229" y="257853"/>
                    <a:pt x="27715" y="257853"/>
                    <a:pt x="215" y="257853"/>
                  </a:cubicBezTo>
                  <a:lnTo>
                    <a:pt x="215" y="270378"/>
                  </a:lnTo>
                  <a:cubicBezTo>
                    <a:pt x="13349" y="269974"/>
                    <a:pt x="35513" y="269166"/>
                    <a:pt x="45363" y="269166"/>
                  </a:cubicBezTo>
                  <a:cubicBezTo>
                    <a:pt x="59729" y="269166"/>
                    <a:pt x="74094" y="269974"/>
                    <a:pt x="88049" y="270378"/>
                  </a:cubicBezTo>
                  <a:lnTo>
                    <a:pt x="88049" y="257853"/>
                  </a:lnTo>
                  <a:cubicBezTo>
                    <a:pt x="60960" y="257853"/>
                    <a:pt x="59318" y="255833"/>
                    <a:pt x="59318" y="240076"/>
                  </a:cubicBezTo>
                  <a:lnTo>
                    <a:pt x="59318" y="91798"/>
                  </a:lnTo>
                  <a:close/>
                  <a:moveTo>
                    <a:pt x="60960" y="21498"/>
                  </a:moveTo>
                  <a:cubicBezTo>
                    <a:pt x="60960" y="8569"/>
                    <a:pt x="50699" y="85"/>
                    <a:pt x="39207" y="85"/>
                  </a:cubicBezTo>
                  <a:cubicBezTo>
                    <a:pt x="26483" y="85"/>
                    <a:pt x="17454" y="10993"/>
                    <a:pt x="17454" y="21498"/>
                  </a:cubicBezTo>
                  <a:cubicBezTo>
                    <a:pt x="17454" y="32407"/>
                    <a:pt x="26483" y="42911"/>
                    <a:pt x="39207" y="42911"/>
                  </a:cubicBezTo>
                  <a:cubicBezTo>
                    <a:pt x="50699" y="42911"/>
                    <a:pt x="60960" y="34427"/>
                    <a:pt x="60960" y="21498"/>
                  </a:cubicBez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5" name="フリーフォーム: 図形 1194">
              <a:extLst>
                <a:ext uri="{FF2B5EF4-FFF2-40B4-BE49-F238E27FC236}">
                  <a16:creationId xmlns:a16="http://schemas.microsoft.com/office/drawing/2014/main" id="{FE25EEDE-0FBA-B429-AC41-924F8AAA6D82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4577022" y="3923775"/>
              <a:ext cx="206450" cy="178579"/>
            </a:xfrm>
            <a:custGeom>
              <a:avLst/>
              <a:gdLst>
                <a:gd name="csX0" fmla="*/ 32232 w 206450"/>
                <a:gd name="csY0" fmla="*/ 39679 h 178579"/>
                <a:gd name="csX1" fmla="*/ 32232 w 206450"/>
                <a:gd name="csY1" fmla="*/ 147958 h 178579"/>
                <a:gd name="csX2" fmla="*/ 218 w 206450"/>
                <a:gd name="csY2" fmla="*/ 166139 h 178579"/>
                <a:gd name="csX3" fmla="*/ 218 w 206450"/>
                <a:gd name="csY3" fmla="*/ 178664 h 178579"/>
                <a:gd name="csX4" fmla="*/ 46598 w 206450"/>
                <a:gd name="csY4" fmla="*/ 177452 h 178579"/>
                <a:gd name="csX5" fmla="*/ 92567 w 206450"/>
                <a:gd name="csY5" fmla="*/ 178664 h 178579"/>
                <a:gd name="csX6" fmla="*/ 92567 w 206450"/>
                <a:gd name="csY6" fmla="*/ 166139 h 178579"/>
                <a:gd name="csX7" fmla="*/ 60552 w 206450"/>
                <a:gd name="csY7" fmla="*/ 147958 h 178579"/>
                <a:gd name="csX8" fmla="*/ 60552 w 206450"/>
                <a:gd name="csY8" fmla="*/ 73617 h 178579"/>
                <a:gd name="csX9" fmla="*/ 115962 w 206450"/>
                <a:gd name="csY9" fmla="*/ 8973 h 178579"/>
                <a:gd name="csX10" fmla="*/ 146334 w 206450"/>
                <a:gd name="csY10" fmla="*/ 53820 h 178579"/>
                <a:gd name="csX11" fmla="*/ 146334 w 206450"/>
                <a:gd name="csY11" fmla="*/ 147958 h 178579"/>
                <a:gd name="csX12" fmla="*/ 114320 w 206450"/>
                <a:gd name="csY12" fmla="*/ 166139 h 178579"/>
                <a:gd name="csX13" fmla="*/ 114320 w 206450"/>
                <a:gd name="csY13" fmla="*/ 178664 h 178579"/>
                <a:gd name="csX14" fmla="*/ 160699 w 206450"/>
                <a:gd name="csY14" fmla="*/ 177452 h 178579"/>
                <a:gd name="csX15" fmla="*/ 206668 w 206450"/>
                <a:gd name="csY15" fmla="*/ 178664 h 178579"/>
                <a:gd name="csX16" fmla="*/ 206668 w 206450"/>
                <a:gd name="csY16" fmla="*/ 166139 h 178579"/>
                <a:gd name="csX17" fmla="*/ 174654 w 206450"/>
                <a:gd name="csY17" fmla="*/ 154018 h 178579"/>
                <a:gd name="csX18" fmla="*/ 174654 w 206450"/>
                <a:gd name="csY18" fmla="*/ 76850 h 178579"/>
                <a:gd name="csX19" fmla="*/ 161931 w 206450"/>
                <a:gd name="csY19" fmla="*/ 15034 h 178579"/>
                <a:gd name="csX20" fmla="*/ 118835 w 206450"/>
                <a:gd name="csY20" fmla="*/ 85 h 178579"/>
                <a:gd name="csX21" fmla="*/ 58090 w 206450"/>
                <a:gd name="csY21" fmla="*/ 42507 h 178579"/>
                <a:gd name="csX22" fmla="*/ 58090 w 206450"/>
                <a:gd name="csY22" fmla="*/ 85 h 178579"/>
                <a:gd name="csX23" fmla="*/ 218 w 206450"/>
                <a:gd name="csY23" fmla="*/ 4529 h 178579"/>
                <a:gd name="csX24" fmla="*/ 218 w 206450"/>
                <a:gd name="csY24" fmla="*/ 17054 h 178579"/>
                <a:gd name="csX25" fmla="*/ 32232 w 206450"/>
                <a:gd name="csY25" fmla="*/ 39679 h 1785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</a:cxnLst>
              <a:rect l="l" t="t" r="r" b="b"/>
              <a:pathLst>
                <a:path w="206450" h="178579">
                  <a:moveTo>
                    <a:pt x="32232" y="39679"/>
                  </a:moveTo>
                  <a:lnTo>
                    <a:pt x="32232" y="147958"/>
                  </a:lnTo>
                  <a:cubicBezTo>
                    <a:pt x="32232" y="166139"/>
                    <a:pt x="27717" y="166139"/>
                    <a:pt x="218" y="166139"/>
                  </a:cubicBezTo>
                  <a:lnTo>
                    <a:pt x="218" y="178664"/>
                  </a:lnTo>
                  <a:cubicBezTo>
                    <a:pt x="14583" y="178260"/>
                    <a:pt x="35516" y="177452"/>
                    <a:pt x="46598" y="177452"/>
                  </a:cubicBezTo>
                  <a:cubicBezTo>
                    <a:pt x="57269" y="177452"/>
                    <a:pt x="78612" y="178260"/>
                    <a:pt x="92567" y="178664"/>
                  </a:cubicBezTo>
                  <a:lnTo>
                    <a:pt x="92567" y="166139"/>
                  </a:lnTo>
                  <a:cubicBezTo>
                    <a:pt x="65067" y="166139"/>
                    <a:pt x="60552" y="166139"/>
                    <a:pt x="60552" y="147958"/>
                  </a:cubicBezTo>
                  <a:lnTo>
                    <a:pt x="60552" y="73617"/>
                  </a:lnTo>
                  <a:cubicBezTo>
                    <a:pt x="60552" y="31599"/>
                    <a:pt x="89694" y="8973"/>
                    <a:pt x="115962" y="8973"/>
                  </a:cubicBezTo>
                  <a:cubicBezTo>
                    <a:pt x="141819" y="8973"/>
                    <a:pt x="146334" y="30791"/>
                    <a:pt x="146334" y="53820"/>
                  </a:cubicBezTo>
                  <a:lnTo>
                    <a:pt x="146334" y="147958"/>
                  </a:lnTo>
                  <a:cubicBezTo>
                    <a:pt x="146334" y="166139"/>
                    <a:pt x="141819" y="166139"/>
                    <a:pt x="114320" y="166139"/>
                  </a:cubicBezTo>
                  <a:lnTo>
                    <a:pt x="114320" y="178664"/>
                  </a:lnTo>
                  <a:cubicBezTo>
                    <a:pt x="128685" y="178260"/>
                    <a:pt x="149618" y="177452"/>
                    <a:pt x="160699" y="177452"/>
                  </a:cubicBezTo>
                  <a:cubicBezTo>
                    <a:pt x="171371" y="177452"/>
                    <a:pt x="192714" y="178260"/>
                    <a:pt x="206668" y="178664"/>
                  </a:cubicBezTo>
                  <a:lnTo>
                    <a:pt x="206668" y="166139"/>
                  </a:lnTo>
                  <a:cubicBezTo>
                    <a:pt x="185326" y="166139"/>
                    <a:pt x="175065" y="166139"/>
                    <a:pt x="174654" y="154018"/>
                  </a:cubicBezTo>
                  <a:lnTo>
                    <a:pt x="174654" y="76850"/>
                  </a:lnTo>
                  <a:cubicBezTo>
                    <a:pt x="174654" y="42103"/>
                    <a:pt x="174654" y="29579"/>
                    <a:pt x="161931" y="15034"/>
                  </a:cubicBezTo>
                  <a:cubicBezTo>
                    <a:pt x="156185" y="8165"/>
                    <a:pt x="142640" y="85"/>
                    <a:pt x="118835" y="85"/>
                  </a:cubicBezTo>
                  <a:cubicBezTo>
                    <a:pt x="88873" y="85"/>
                    <a:pt x="69582" y="17458"/>
                    <a:pt x="58090" y="42507"/>
                  </a:cubicBezTo>
                  <a:lnTo>
                    <a:pt x="58090" y="85"/>
                  </a:lnTo>
                  <a:lnTo>
                    <a:pt x="218" y="4529"/>
                  </a:lnTo>
                  <a:lnTo>
                    <a:pt x="218" y="17054"/>
                  </a:lnTo>
                  <a:cubicBezTo>
                    <a:pt x="28949" y="17054"/>
                    <a:pt x="32232" y="19882"/>
                    <a:pt x="32232" y="39679"/>
                  </a:cubicBez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6" name="フリーフォーム: 図形 1195">
              <a:extLst>
                <a:ext uri="{FF2B5EF4-FFF2-40B4-BE49-F238E27FC236}">
                  <a16:creationId xmlns:a16="http://schemas.microsoft.com/office/drawing/2014/main" id="{A5C62BCA-B291-D036-DDC5-449A147F87C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4805454" y="3832061"/>
              <a:ext cx="87833" cy="270293"/>
            </a:xfrm>
            <a:custGeom>
              <a:avLst/>
              <a:gdLst>
                <a:gd name="csX0" fmla="*/ 59327 w 87833"/>
                <a:gd name="csY0" fmla="*/ 91798 h 270293"/>
                <a:gd name="csX1" fmla="*/ 1865 w 87833"/>
                <a:gd name="csY1" fmla="*/ 96243 h 270293"/>
                <a:gd name="csX2" fmla="*/ 1865 w 87833"/>
                <a:gd name="csY2" fmla="*/ 108768 h 270293"/>
                <a:gd name="csX3" fmla="*/ 32238 w 87833"/>
                <a:gd name="csY3" fmla="*/ 130989 h 270293"/>
                <a:gd name="csX4" fmla="*/ 32238 w 87833"/>
                <a:gd name="csY4" fmla="*/ 239672 h 270293"/>
                <a:gd name="csX5" fmla="*/ 223 w 87833"/>
                <a:gd name="csY5" fmla="*/ 257853 h 270293"/>
                <a:gd name="csX6" fmla="*/ 223 w 87833"/>
                <a:gd name="csY6" fmla="*/ 270378 h 270293"/>
                <a:gd name="csX7" fmla="*/ 45372 w 87833"/>
                <a:gd name="csY7" fmla="*/ 269166 h 270293"/>
                <a:gd name="csX8" fmla="*/ 88057 w 87833"/>
                <a:gd name="csY8" fmla="*/ 270378 h 270293"/>
                <a:gd name="csX9" fmla="*/ 88057 w 87833"/>
                <a:gd name="csY9" fmla="*/ 257853 h 270293"/>
                <a:gd name="csX10" fmla="*/ 59327 w 87833"/>
                <a:gd name="csY10" fmla="*/ 240076 h 270293"/>
                <a:gd name="csX11" fmla="*/ 59327 w 87833"/>
                <a:gd name="csY11" fmla="*/ 91798 h 270293"/>
                <a:gd name="csX12" fmla="*/ 60968 w 87833"/>
                <a:gd name="csY12" fmla="*/ 21498 h 270293"/>
                <a:gd name="csX13" fmla="*/ 39215 w 87833"/>
                <a:gd name="csY13" fmla="*/ 85 h 270293"/>
                <a:gd name="csX14" fmla="*/ 17462 w 87833"/>
                <a:gd name="csY14" fmla="*/ 21498 h 270293"/>
                <a:gd name="csX15" fmla="*/ 39215 w 87833"/>
                <a:gd name="csY15" fmla="*/ 42911 h 270293"/>
                <a:gd name="csX16" fmla="*/ 60968 w 87833"/>
                <a:gd name="csY16" fmla="*/ 21498 h 27029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87833" h="270293">
                  <a:moveTo>
                    <a:pt x="59327" y="91798"/>
                  </a:moveTo>
                  <a:lnTo>
                    <a:pt x="1865" y="96243"/>
                  </a:lnTo>
                  <a:lnTo>
                    <a:pt x="1865" y="108768"/>
                  </a:lnTo>
                  <a:cubicBezTo>
                    <a:pt x="28544" y="108768"/>
                    <a:pt x="32238" y="111192"/>
                    <a:pt x="32238" y="130989"/>
                  </a:cubicBezTo>
                  <a:lnTo>
                    <a:pt x="32238" y="239672"/>
                  </a:lnTo>
                  <a:cubicBezTo>
                    <a:pt x="32238" y="257853"/>
                    <a:pt x="27723" y="257853"/>
                    <a:pt x="223" y="257853"/>
                  </a:cubicBezTo>
                  <a:lnTo>
                    <a:pt x="223" y="270378"/>
                  </a:lnTo>
                  <a:cubicBezTo>
                    <a:pt x="13358" y="269974"/>
                    <a:pt x="35521" y="269166"/>
                    <a:pt x="45372" y="269166"/>
                  </a:cubicBezTo>
                  <a:cubicBezTo>
                    <a:pt x="59737" y="269166"/>
                    <a:pt x="74102" y="269974"/>
                    <a:pt x="88057" y="270378"/>
                  </a:cubicBezTo>
                  <a:lnTo>
                    <a:pt x="88057" y="257853"/>
                  </a:lnTo>
                  <a:cubicBezTo>
                    <a:pt x="60968" y="257853"/>
                    <a:pt x="59327" y="255833"/>
                    <a:pt x="59327" y="240076"/>
                  </a:cubicBezTo>
                  <a:lnTo>
                    <a:pt x="59327" y="91798"/>
                  </a:lnTo>
                  <a:close/>
                  <a:moveTo>
                    <a:pt x="60968" y="21498"/>
                  </a:moveTo>
                  <a:cubicBezTo>
                    <a:pt x="60968" y="8569"/>
                    <a:pt x="50707" y="85"/>
                    <a:pt x="39215" y="85"/>
                  </a:cubicBezTo>
                  <a:cubicBezTo>
                    <a:pt x="26492" y="85"/>
                    <a:pt x="17462" y="10993"/>
                    <a:pt x="17462" y="21498"/>
                  </a:cubicBezTo>
                  <a:cubicBezTo>
                    <a:pt x="17462" y="32407"/>
                    <a:pt x="26492" y="42911"/>
                    <a:pt x="39215" y="42911"/>
                  </a:cubicBezTo>
                  <a:cubicBezTo>
                    <a:pt x="50707" y="42911"/>
                    <a:pt x="60968" y="34427"/>
                    <a:pt x="60968" y="21498"/>
                  </a:cubicBez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7" name="フリーフォーム: 図形 1196">
              <a:extLst>
                <a:ext uri="{FF2B5EF4-FFF2-40B4-BE49-F238E27FC236}">
                  <a16:creationId xmlns:a16="http://schemas.microsoft.com/office/drawing/2014/main" id="{80C1C560-1B63-27BC-CA40-9750E6FA54F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4919055" y="3923775"/>
              <a:ext cx="320552" cy="178579"/>
            </a:xfrm>
            <a:custGeom>
              <a:avLst/>
              <a:gdLst>
                <a:gd name="csX0" fmla="*/ 32240 w 320552"/>
                <a:gd name="csY0" fmla="*/ 39679 h 178579"/>
                <a:gd name="csX1" fmla="*/ 32240 w 320552"/>
                <a:gd name="csY1" fmla="*/ 147958 h 178579"/>
                <a:gd name="csX2" fmla="*/ 226 w 320552"/>
                <a:gd name="csY2" fmla="*/ 166139 h 178579"/>
                <a:gd name="csX3" fmla="*/ 226 w 320552"/>
                <a:gd name="csY3" fmla="*/ 178664 h 178579"/>
                <a:gd name="csX4" fmla="*/ 46606 w 320552"/>
                <a:gd name="csY4" fmla="*/ 177452 h 178579"/>
                <a:gd name="csX5" fmla="*/ 92575 w 320552"/>
                <a:gd name="csY5" fmla="*/ 178664 h 178579"/>
                <a:gd name="csX6" fmla="*/ 92575 w 320552"/>
                <a:gd name="csY6" fmla="*/ 166139 h 178579"/>
                <a:gd name="csX7" fmla="*/ 60561 w 320552"/>
                <a:gd name="csY7" fmla="*/ 147958 h 178579"/>
                <a:gd name="csX8" fmla="*/ 60561 w 320552"/>
                <a:gd name="csY8" fmla="*/ 73617 h 178579"/>
                <a:gd name="csX9" fmla="*/ 115970 w 320552"/>
                <a:gd name="csY9" fmla="*/ 8973 h 178579"/>
                <a:gd name="csX10" fmla="*/ 146342 w 320552"/>
                <a:gd name="csY10" fmla="*/ 53820 h 178579"/>
                <a:gd name="csX11" fmla="*/ 146342 w 320552"/>
                <a:gd name="csY11" fmla="*/ 147958 h 178579"/>
                <a:gd name="csX12" fmla="*/ 114328 w 320552"/>
                <a:gd name="csY12" fmla="*/ 166139 h 178579"/>
                <a:gd name="csX13" fmla="*/ 114328 w 320552"/>
                <a:gd name="csY13" fmla="*/ 178664 h 178579"/>
                <a:gd name="csX14" fmla="*/ 160708 w 320552"/>
                <a:gd name="csY14" fmla="*/ 177452 h 178579"/>
                <a:gd name="csX15" fmla="*/ 206677 w 320552"/>
                <a:gd name="csY15" fmla="*/ 178664 h 178579"/>
                <a:gd name="csX16" fmla="*/ 206677 w 320552"/>
                <a:gd name="csY16" fmla="*/ 166139 h 178579"/>
                <a:gd name="csX17" fmla="*/ 174663 w 320552"/>
                <a:gd name="csY17" fmla="*/ 147958 h 178579"/>
                <a:gd name="csX18" fmla="*/ 174663 w 320552"/>
                <a:gd name="csY18" fmla="*/ 73617 h 178579"/>
                <a:gd name="csX19" fmla="*/ 230072 w 320552"/>
                <a:gd name="csY19" fmla="*/ 8973 h 178579"/>
                <a:gd name="csX20" fmla="*/ 260444 w 320552"/>
                <a:gd name="csY20" fmla="*/ 53820 h 178579"/>
                <a:gd name="csX21" fmla="*/ 260444 w 320552"/>
                <a:gd name="csY21" fmla="*/ 147958 h 178579"/>
                <a:gd name="csX22" fmla="*/ 228430 w 320552"/>
                <a:gd name="csY22" fmla="*/ 166139 h 178579"/>
                <a:gd name="csX23" fmla="*/ 228430 w 320552"/>
                <a:gd name="csY23" fmla="*/ 178664 h 178579"/>
                <a:gd name="csX24" fmla="*/ 274810 w 320552"/>
                <a:gd name="csY24" fmla="*/ 177452 h 178579"/>
                <a:gd name="csX25" fmla="*/ 320779 w 320552"/>
                <a:gd name="csY25" fmla="*/ 178664 h 178579"/>
                <a:gd name="csX26" fmla="*/ 320779 w 320552"/>
                <a:gd name="csY26" fmla="*/ 166139 h 178579"/>
                <a:gd name="csX27" fmla="*/ 288764 w 320552"/>
                <a:gd name="csY27" fmla="*/ 154018 h 178579"/>
                <a:gd name="csX28" fmla="*/ 288764 w 320552"/>
                <a:gd name="csY28" fmla="*/ 76850 h 178579"/>
                <a:gd name="csX29" fmla="*/ 276041 w 320552"/>
                <a:gd name="csY29" fmla="*/ 15034 h 178579"/>
                <a:gd name="csX30" fmla="*/ 232945 w 320552"/>
                <a:gd name="csY30" fmla="*/ 85 h 178579"/>
                <a:gd name="csX31" fmla="*/ 173431 w 320552"/>
                <a:gd name="csY31" fmla="*/ 39679 h 178579"/>
                <a:gd name="csX32" fmla="*/ 118843 w 320552"/>
                <a:gd name="csY32" fmla="*/ 85 h 178579"/>
                <a:gd name="csX33" fmla="*/ 58098 w 320552"/>
                <a:gd name="csY33" fmla="*/ 42507 h 178579"/>
                <a:gd name="csX34" fmla="*/ 58098 w 320552"/>
                <a:gd name="csY34" fmla="*/ 85 h 178579"/>
                <a:gd name="csX35" fmla="*/ 226 w 320552"/>
                <a:gd name="csY35" fmla="*/ 4529 h 178579"/>
                <a:gd name="csX36" fmla="*/ 226 w 320552"/>
                <a:gd name="csY36" fmla="*/ 17054 h 178579"/>
                <a:gd name="csX37" fmla="*/ 32240 w 320552"/>
                <a:gd name="csY37" fmla="*/ 39679 h 17857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320552" h="178579">
                  <a:moveTo>
                    <a:pt x="32240" y="39679"/>
                  </a:moveTo>
                  <a:lnTo>
                    <a:pt x="32240" y="147958"/>
                  </a:lnTo>
                  <a:cubicBezTo>
                    <a:pt x="32240" y="166139"/>
                    <a:pt x="27726" y="166139"/>
                    <a:pt x="226" y="166139"/>
                  </a:cubicBezTo>
                  <a:lnTo>
                    <a:pt x="226" y="178664"/>
                  </a:lnTo>
                  <a:cubicBezTo>
                    <a:pt x="14592" y="178260"/>
                    <a:pt x="35524" y="177452"/>
                    <a:pt x="46606" y="177452"/>
                  </a:cubicBezTo>
                  <a:cubicBezTo>
                    <a:pt x="57277" y="177452"/>
                    <a:pt x="78620" y="178260"/>
                    <a:pt x="92575" y="178664"/>
                  </a:cubicBezTo>
                  <a:lnTo>
                    <a:pt x="92575" y="166139"/>
                  </a:lnTo>
                  <a:cubicBezTo>
                    <a:pt x="65076" y="166139"/>
                    <a:pt x="60561" y="166139"/>
                    <a:pt x="60561" y="147958"/>
                  </a:cubicBezTo>
                  <a:lnTo>
                    <a:pt x="60561" y="73617"/>
                  </a:lnTo>
                  <a:cubicBezTo>
                    <a:pt x="60561" y="31599"/>
                    <a:pt x="89702" y="8973"/>
                    <a:pt x="115970" y="8973"/>
                  </a:cubicBezTo>
                  <a:cubicBezTo>
                    <a:pt x="141827" y="8973"/>
                    <a:pt x="146342" y="30791"/>
                    <a:pt x="146342" y="53820"/>
                  </a:cubicBezTo>
                  <a:lnTo>
                    <a:pt x="146342" y="147958"/>
                  </a:lnTo>
                  <a:cubicBezTo>
                    <a:pt x="146342" y="166139"/>
                    <a:pt x="141827" y="166139"/>
                    <a:pt x="114328" y="166139"/>
                  </a:cubicBezTo>
                  <a:lnTo>
                    <a:pt x="114328" y="178664"/>
                  </a:lnTo>
                  <a:cubicBezTo>
                    <a:pt x="128693" y="178260"/>
                    <a:pt x="149626" y="177452"/>
                    <a:pt x="160708" y="177452"/>
                  </a:cubicBezTo>
                  <a:cubicBezTo>
                    <a:pt x="171379" y="177452"/>
                    <a:pt x="192722" y="178260"/>
                    <a:pt x="206677" y="178664"/>
                  </a:cubicBezTo>
                  <a:lnTo>
                    <a:pt x="206677" y="166139"/>
                  </a:lnTo>
                  <a:cubicBezTo>
                    <a:pt x="179177" y="166139"/>
                    <a:pt x="174663" y="166139"/>
                    <a:pt x="174663" y="147958"/>
                  </a:cubicBezTo>
                  <a:lnTo>
                    <a:pt x="174663" y="73617"/>
                  </a:lnTo>
                  <a:cubicBezTo>
                    <a:pt x="174663" y="31599"/>
                    <a:pt x="203804" y="8973"/>
                    <a:pt x="230072" y="8973"/>
                  </a:cubicBezTo>
                  <a:cubicBezTo>
                    <a:pt x="255929" y="8973"/>
                    <a:pt x="260444" y="30791"/>
                    <a:pt x="260444" y="53820"/>
                  </a:cubicBezTo>
                  <a:lnTo>
                    <a:pt x="260444" y="147958"/>
                  </a:lnTo>
                  <a:cubicBezTo>
                    <a:pt x="260444" y="166139"/>
                    <a:pt x="255929" y="166139"/>
                    <a:pt x="228430" y="166139"/>
                  </a:cubicBezTo>
                  <a:lnTo>
                    <a:pt x="228430" y="178664"/>
                  </a:lnTo>
                  <a:cubicBezTo>
                    <a:pt x="242795" y="178260"/>
                    <a:pt x="263728" y="177452"/>
                    <a:pt x="274810" y="177452"/>
                  </a:cubicBezTo>
                  <a:cubicBezTo>
                    <a:pt x="285481" y="177452"/>
                    <a:pt x="306824" y="178260"/>
                    <a:pt x="320779" y="178664"/>
                  </a:cubicBezTo>
                  <a:lnTo>
                    <a:pt x="320779" y="166139"/>
                  </a:lnTo>
                  <a:cubicBezTo>
                    <a:pt x="299436" y="166139"/>
                    <a:pt x="289175" y="166139"/>
                    <a:pt x="288764" y="154018"/>
                  </a:cubicBezTo>
                  <a:lnTo>
                    <a:pt x="288764" y="76850"/>
                  </a:lnTo>
                  <a:cubicBezTo>
                    <a:pt x="288764" y="42103"/>
                    <a:pt x="288764" y="29579"/>
                    <a:pt x="276041" y="15034"/>
                  </a:cubicBezTo>
                  <a:cubicBezTo>
                    <a:pt x="270295" y="8165"/>
                    <a:pt x="256750" y="85"/>
                    <a:pt x="232945" y="85"/>
                  </a:cubicBezTo>
                  <a:cubicBezTo>
                    <a:pt x="198468" y="85"/>
                    <a:pt x="180409" y="24326"/>
                    <a:pt x="173431" y="39679"/>
                  </a:cubicBezTo>
                  <a:cubicBezTo>
                    <a:pt x="167685" y="4529"/>
                    <a:pt x="137313" y="85"/>
                    <a:pt x="118843" y="85"/>
                  </a:cubicBezTo>
                  <a:cubicBezTo>
                    <a:pt x="88881" y="85"/>
                    <a:pt x="69590" y="17458"/>
                    <a:pt x="58098" y="42507"/>
                  </a:cubicBezTo>
                  <a:lnTo>
                    <a:pt x="58098" y="85"/>
                  </a:lnTo>
                  <a:lnTo>
                    <a:pt x="226" y="4529"/>
                  </a:lnTo>
                  <a:lnTo>
                    <a:pt x="226" y="17054"/>
                  </a:lnTo>
                  <a:cubicBezTo>
                    <a:pt x="28957" y="17054"/>
                    <a:pt x="32240" y="19882"/>
                    <a:pt x="32240" y="39679"/>
                  </a:cubicBez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8" name="フリーフォーム: 図形 1197">
              <a:extLst>
                <a:ext uri="{FF2B5EF4-FFF2-40B4-BE49-F238E27FC236}">
                  <a16:creationId xmlns:a16="http://schemas.microsoft.com/office/drawing/2014/main" id="{8AE0C8B2-F9B2-E4F8-A86E-2842472940D0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5261498" y="3832061"/>
              <a:ext cx="87833" cy="270293"/>
            </a:xfrm>
            <a:custGeom>
              <a:avLst/>
              <a:gdLst>
                <a:gd name="csX0" fmla="*/ 59338 w 87833"/>
                <a:gd name="csY0" fmla="*/ 91798 h 270293"/>
                <a:gd name="csX1" fmla="*/ 1876 w 87833"/>
                <a:gd name="csY1" fmla="*/ 96243 h 270293"/>
                <a:gd name="csX2" fmla="*/ 1876 w 87833"/>
                <a:gd name="csY2" fmla="*/ 108768 h 270293"/>
                <a:gd name="csX3" fmla="*/ 32249 w 87833"/>
                <a:gd name="csY3" fmla="*/ 130989 h 270293"/>
                <a:gd name="csX4" fmla="*/ 32249 w 87833"/>
                <a:gd name="csY4" fmla="*/ 239672 h 270293"/>
                <a:gd name="csX5" fmla="*/ 235 w 87833"/>
                <a:gd name="csY5" fmla="*/ 257853 h 270293"/>
                <a:gd name="csX6" fmla="*/ 235 w 87833"/>
                <a:gd name="csY6" fmla="*/ 270378 h 270293"/>
                <a:gd name="csX7" fmla="*/ 45383 w 87833"/>
                <a:gd name="csY7" fmla="*/ 269166 h 270293"/>
                <a:gd name="csX8" fmla="*/ 88068 w 87833"/>
                <a:gd name="csY8" fmla="*/ 270378 h 270293"/>
                <a:gd name="csX9" fmla="*/ 88068 w 87833"/>
                <a:gd name="csY9" fmla="*/ 257853 h 270293"/>
                <a:gd name="csX10" fmla="*/ 59338 w 87833"/>
                <a:gd name="csY10" fmla="*/ 240076 h 270293"/>
                <a:gd name="csX11" fmla="*/ 59338 w 87833"/>
                <a:gd name="csY11" fmla="*/ 91798 h 270293"/>
                <a:gd name="csX12" fmla="*/ 60979 w 87833"/>
                <a:gd name="csY12" fmla="*/ 21498 h 270293"/>
                <a:gd name="csX13" fmla="*/ 39226 w 87833"/>
                <a:gd name="csY13" fmla="*/ 85 h 270293"/>
                <a:gd name="csX14" fmla="*/ 17473 w 87833"/>
                <a:gd name="csY14" fmla="*/ 21498 h 270293"/>
                <a:gd name="csX15" fmla="*/ 39226 w 87833"/>
                <a:gd name="csY15" fmla="*/ 42911 h 270293"/>
                <a:gd name="csX16" fmla="*/ 60979 w 87833"/>
                <a:gd name="csY16" fmla="*/ 21498 h 27029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87833" h="270293">
                  <a:moveTo>
                    <a:pt x="59338" y="91798"/>
                  </a:moveTo>
                  <a:lnTo>
                    <a:pt x="1876" y="96243"/>
                  </a:lnTo>
                  <a:lnTo>
                    <a:pt x="1876" y="108768"/>
                  </a:lnTo>
                  <a:cubicBezTo>
                    <a:pt x="28555" y="108768"/>
                    <a:pt x="32249" y="111192"/>
                    <a:pt x="32249" y="130989"/>
                  </a:cubicBezTo>
                  <a:lnTo>
                    <a:pt x="32249" y="239672"/>
                  </a:lnTo>
                  <a:cubicBezTo>
                    <a:pt x="32249" y="257853"/>
                    <a:pt x="27734" y="257853"/>
                    <a:pt x="235" y="257853"/>
                  </a:cubicBezTo>
                  <a:lnTo>
                    <a:pt x="235" y="270378"/>
                  </a:lnTo>
                  <a:cubicBezTo>
                    <a:pt x="13369" y="269974"/>
                    <a:pt x="35532" y="269166"/>
                    <a:pt x="45383" y="269166"/>
                  </a:cubicBezTo>
                  <a:cubicBezTo>
                    <a:pt x="59748" y="269166"/>
                    <a:pt x="74113" y="269974"/>
                    <a:pt x="88068" y="270378"/>
                  </a:cubicBezTo>
                  <a:lnTo>
                    <a:pt x="88068" y="257853"/>
                  </a:lnTo>
                  <a:cubicBezTo>
                    <a:pt x="60979" y="257853"/>
                    <a:pt x="59338" y="255833"/>
                    <a:pt x="59338" y="240076"/>
                  </a:cubicBezTo>
                  <a:lnTo>
                    <a:pt x="59338" y="91798"/>
                  </a:lnTo>
                  <a:close/>
                  <a:moveTo>
                    <a:pt x="60979" y="21498"/>
                  </a:moveTo>
                  <a:cubicBezTo>
                    <a:pt x="60979" y="8569"/>
                    <a:pt x="50718" y="85"/>
                    <a:pt x="39226" y="85"/>
                  </a:cubicBezTo>
                  <a:cubicBezTo>
                    <a:pt x="26503" y="85"/>
                    <a:pt x="17473" y="10993"/>
                    <a:pt x="17473" y="21498"/>
                  </a:cubicBezTo>
                  <a:cubicBezTo>
                    <a:pt x="17473" y="32407"/>
                    <a:pt x="26503" y="42911"/>
                    <a:pt x="39226" y="42911"/>
                  </a:cubicBezTo>
                  <a:cubicBezTo>
                    <a:pt x="50718" y="42911"/>
                    <a:pt x="60979" y="34427"/>
                    <a:pt x="60979" y="21498"/>
                  </a:cubicBez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9" name="フリーフォーム: 図形 1198">
              <a:extLst>
                <a:ext uri="{FF2B5EF4-FFF2-40B4-BE49-F238E27FC236}">
                  <a16:creationId xmlns:a16="http://schemas.microsoft.com/office/drawing/2014/main" id="{D0B1DBA0-4C6A-1B96-D840-EBC3EB1A6681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5373457" y="3928219"/>
              <a:ext cx="153093" cy="174135"/>
            </a:xfrm>
            <a:custGeom>
              <a:avLst/>
              <a:gdLst>
                <a:gd name="csX0" fmla="*/ 148816 w 153093"/>
                <a:gd name="csY0" fmla="*/ 12205 h 174135"/>
                <a:gd name="csX1" fmla="*/ 152510 w 153093"/>
                <a:gd name="csY1" fmla="*/ 5337 h 174135"/>
                <a:gd name="csX2" fmla="*/ 141839 w 153093"/>
                <a:gd name="csY2" fmla="*/ 85 h 174135"/>
                <a:gd name="csX3" fmla="*/ 10498 w 153093"/>
                <a:gd name="csY3" fmla="*/ 85 h 174135"/>
                <a:gd name="csX4" fmla="*/ 5983 w 153093"/>
                <a:gd name="csY4" fmla="*/ 65133 h 174135"/>
                <a:gd name="csX5" fmla="*/ 16244 w 153093"/>
                <a:gd name="csY5" fmla="*/ 65133 h 174135"/>
                <a:gd name="csX6" fmla="*/ 71654 w 153093"/>
                <a:gd name="csY6" fmla="*/ 8973 h 174135"/>
                <a:gd name="csX7" fmla="*/ 118444 w 153093"/>
                <a:gd name="csY7" fmla="*/ 8973 h 174135"/>
                <a:gd name="csX8" fmla="*/ 3931 w 153093"/>
                <a:gd name="csY8" fmla="*/ 161291 h 174135"/>
                <a:gd name="csX9" fmla="*/ 237 w 153093"/>
                <a:gd name="csY9" fmla="*/ 168563 h 174135"/>
                <a:gd name="csX10" fmla="*/ 10909 w 153093"/>
                <a:gd name="csY10" fmla="*/ 174220 h 174135"/>
                <a:gd name="csX11" fmla="*/ 146353 w 153093"/>
                <a:gd name="csY11" fmla="*/ 174220 h 174135"/>
                <a:gd name="csX12" fmla="*/ 153331 w 153093"/>
                <a:gd name="csY12" fmla="*/ 98667 h 174135"/>
                <a:gd name="csX13" fmla="*/ 143070 w 153093"/>
                <a:gd name="csY13" fmla="*/ 98667 h 174135"/>
                <a:gd name="csX14" fmla="*/ 83146 w 153093"/>
                <a:gd name="csY14" fmla="*/ 164119 h 174135"/>
                <a:gd name="csX15" fmla="*/ 34714 w 153093"/>
                <a:gd name="csY15" fmla="*/ 164119 h 174135"/>
                <a:gd name="csX16" fmla="*/ 148816 w 153093"/>
                <a:gd name="csY16" fmla="*/ 12205 h 17413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53093" h="174135">
                  <a:moveTo>
                    <a:pt x="148816" y="12205"/>
                  </a:moveTo>
                  <a:cubicBezTo>
                    <a:pt x="152510" y="7761"/>
                    <a:pt x="152510" y="6953"/>
                    <a:pt x="152510" y="5337"/>
                  </a:cubicBezTo>
                  <a:cubicBezTo>
                    <a:pt x="152510" y="85"/>
                    <a:pt x="149226" y="85"/>
                    <a:pt x="141839" y="85"/>
                  </a:cubicBezTo>
                  <a:lnTo>
                    <a:pt x="10498" y="85"/>
                  </a:lnTo>
                  <a:lnTo>
                    <a:pt x="5983" y="65133"/>
                  </a:lnTo>
                  <a:lnTo>
                    <a:pt x="16244" y="65133"/>
                  </a:lnTo>
                  <a:cubicBezTo>
                    <a:pt x="18707" y="23922"/>
                    <a:pt x="26505" y="8973"/>
                    <a:pt x="71654" y="8973"/>
                  </a:cubicBezTo>
                  <a:lnTo>
                    <a:pt x="118444" y="8973"/>
                  </a:lnTo>
                  <a:lnTo>
                    <a:pt x="3931" y="161291"/>
                  </a:lnTo>
                  <a:cubicBezTo>
                    <a:pt x="237" y="165735"/>
                    <a:pt x="237" y="166543"/>
                    <a:pt x="237" y="168563"/>
                  </a:cubicBezTo>
                  <a:cubicBezTo>
                    <a:pt x="237" y="174220"/>
                    <a:pt x="3110" y="174220"/>
                    <a:pt x="10909" y="174220"/>
                  </a:cubicBezTo>
                  <a:lnTo>
                    <a:pt x="146353" y="174220"/>
                  </a:lnTo>
                  <a:lnTo>
                    <a:pt x="153331" y="98667"/>
                  </a:lnTo>
                  <a:lnTo>
                    <a:pt x="143070" y="98667"/>
                  </a:lnTo>
                  <a:cubicBezTo>
                    <a:pt x="139376" y="146342"/>
                    <a:pt x="130757" y="164119"/>
                    <a:pt x="83146" y="164119"/>
                  </a:cubicBezTo>
                  <a:lnTo>
                    <a:pt x="34714" y="164119"/>
                  </a:lnTo>
                  <a:lnTo>
                    <a:pt x="148816" y="12205"/>
                  </a:ln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0" name="フリーフォーム: 図形 1199">
              <a:extLst>
                <a:ext uri="{FF2B5EF4-FFF2-40B4-BE49-F238E27FC236}">
                  <a16:creationId xmlns:a16="http://schemas.microsoft.com/office/drawing/2014/main" id="{105C4852-399F-07B6-E524-8D830F78574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5555875" y="3921351"/>
              <a:ext cx="158839" cy="185447"/>
            </a:xfrm>
            <a:custGeom>
              <a:avLst/>
              <a:gdLst>
                <a:gd name="csX0" fmla="*/ 34719 w 158839"/>
                <a:gd name="csY0" fmla="*/ 79274 h 185447"/>
                <a:gd name="csX1" fmla="*/ 85613 w 158839"/>
                <a:gd name="csY1" fmla="*/ 8973 h 185447"/>
                <a:gd name="csX2" fmla="*/ 131992 w 158839"/>
                <a:gd name="csY2" fmla="*/ 79274 h 185447"/>
                <a:gd name="csX3" fmla="*/ 34719 w 158839"/>
                <a:gd name="csY3" fmla="*/ 79274 h 185447"/>
                <a:gd name="csX4" fmla="*/ 34308 w 158839"/>
                <a:gd name="csY4" fmla="*/ 87758 h 185447"/>
                <a:gd name="csX5" fmla="*/ 148820 w 158839"/>
                <a:gd name="csY5" fmla="*/ 87758 h 185447"/>
                <a:gd name="csX6" fmla="*/ 159081 w 158839"/>
                <a:gd name="csY6" fmla="*/ 79274 h 185447"/>
                <a:gd name="csX7" fmla="*/ 85613 w 158839"/>
                <a:gd name="csY7" fmla="*/ 85 h 185447"/>
                <a:gd name="csX8" fmla="*/ 242 w 158839"/>
                <a:gd name="csY8" fmla="*/ 92203 h 185447"/>
                <a:gd name="csX9" fmla="*/ 90538 w 158839"/>
                <a:gd name="csY9" fmla="*/ 185532 h 185447"/>
                <a:gd name="csX10" fmla="*/ 159081 w 158839"/>
                <a:gd name="csY10" fmla="*/ 133009 h 185447"/>
                <a:gd name="csX11" fmla="*/ 153746 w 158839"/>
                <a:gd name="csY11" fmla="*/ 128161 h 185447"/>
                <a:gd name="csX12" fmla="*/ 148410 w 158839"/>
                <a:gd name="csY12" fmla="*/ 133817 h 185447"/>
                <a:gd name="csX13" fmla="*/ 93001 w 158839"/>
                <a:gd name="csY13" fmla="*/ 175432 h 185447"/>
                <a:gd name="csX14" fmla="*/ 46621 w 158839"/>
                <a:gd name="csY14" fmla="*/ 148362 h 185447"/>
                <a:gd name="csX15" fmla="*/ 34308 w 158839"/>
                <a:gd name="csY15" fmla="*/ 87758 h 18544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</a:cxnLst>
              <a:rect l="l" t="t" r="r" b="b"/>
              <a:pathLst>
                <a:path w="158839" h="185447">
                  <a:moveTo>
                    <a:pt x="34719" y="79274"/>
                  </a:moveTo>
                  <a:cubicBezTo>
                    <a:pt x="37181" y="19074"/>
                    <a:pt x="71658" y="8973"/>
                    <a:pt x="85613" y="8973"/>
                  </a:cubicBezTo>
                  <a:cubicBezTo>
                    <a:pt x="127888" y="8973"/>
                    <a:pt x="131992" y="63517"/>
                    <a:pt x="131992" y="79274"/>
                  </a:cubicBezTo>
                  <a:lnTo>
                    <a:pt x="34719" y="79274"/>
                  </a:lnTo>
                  <a:close/>
                  <a:moveTo>
                    <a:pt x="34308" y="87758"/>
                  </a:moveTo>
                  <a:lnTo>
                    <a:pt x="148820" y="87758"/>
                  </a:lnTo>
                  <a:cubicBezTo>
                    <a:pt x="157850" y="87758"/>
                    <a:pt x="159081" y="87758"/>
                    <a:pt x="159081" y="79274"/>
                  </a:cubicBezTo>
                  <a:cubicBezTo>
                    <a:pt x="159081" y="39275"/>
                    <a:pt x="136918" y="85"/>
                    <a:pt x="85613" y="85"/>
                  </a:cubicBezTo>
                  <a:cubicBezTo>
                    <a:pt x="38002" y="85"/>
                    <a:pt x="242" y="41699"/>
                    <a:pt x="242" y="92203"/>
                  </a:cubicBezTo>
                  <a:cubicBezTo>
                    <a:pt x="242" y="146342"/>
                    <a:pt x="43338" y="185532"/>
                    <a:pt x="90538" y="185532"/>
                  </a:cubicBezTo>
                  <a:cubicBezTo>
                    <a:pt x="140612" y="185532"/>
                    <a:pt x="159081" y="140686"/>
                    <a:pt x="159081" y="133009"/>
                  </a:cubicBezTo>
                  <a:cubicBezTo>
                    <a:pt x="159081" y="128969"/>
                    <a:pt x="155798" y="128161"/>
                    <a:pt x="153746" y="128161"/>
                  </a:cubicBezTo>
                  <a:cubicBezTo>
                    <a:pt x="150052" y="128161"/>
                    <a:pt x="149231" y="130585"/>
                    <a:pt x="148410" y="133817"/>
                  </a:cubicBezTo>
                  <a:cubicBezTo>
                    <a:pt x="134045" y="175432"/>
                    <a:pt x="97105" y="175432"/>
                    <a:pt x="93001" y="175432"/>
                  </a:cubicBezTo>
                  <a:cubicBezTo>
                    <a:pt x="72479" y="175432"/>
                    <a:pt x="56061" y="163311"/>
                    <a:pt x="46621" y="148362"/>
                  </a:cubicBezTo>
                  <a:cubicBezTo>
                    <a:pt x="34308" y="128969"/>
                    <a:pt x="34308" y="102303"/>
                    <a:pt x="34308" y="87758"/>
                  </a:cubicBez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1" name="フリーフォーム: 図形 1200">
              <a:extLst>
                <a:ext uri="{FF2B5EF4-FFF2-40B4-BE49-F238E27FC236}">
                  <a16:creationId xmlns:a16="http://schemas.microsoft.com/office/drawing/2014/main" id="{A9144126-991B-04D9-F7A3-7B5BE9139A61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4301194" y="4279700"/>
              <a:ext cx="204398" cy="183023"/>
            </a:xfrm>
            <a:custGeom>
              <a:avLst/>
              <a:gdLst>
                <a:gd name="csX0" fmla="*/ 125395 w 204398"/>
                <a:gd name="csY0" fmla="*/ 56657 h 183023"/>
                <a:gd name="csX1" fmla="*/ 166028 w 204398"/>
                <a:gd name="csY1" fmla="*/ 8982 h 183023"/>
                <a:gd name="csX2" fmla="*/ 186550 w 204398"/>
                <a:gd name="csY2" fmla="*/ 14234 h 183023"/>
                <a:gd name="csX3" fmla="*/ 166849 w 204398"/>
                <a:gd name="csY3" fmla="*/ 36052 h 183023"/>
                <a:gd name="csX4" fmla="*/ 182446 w 204398"/>
                <a:gd name="csY4" fmla="*/ 50193 h 183023"/>
                <a:gd name="csX5" fmla="*/ 204610 w 204398"/>
                <a:gd name="csY5" fmla="*/ 26759 h 183023"/>
                <a:gd name="csX6" fmla="*/ 166439 w 204398"/>
                <a:gd name="csY6" fmla="*/ 93 h 183023"/>
                <a:gd name="csX7" fmla="*/ 123343 w 204398"/>
                <a:gd name="csY7" fmla="*/ 30799 h 183023"/>
                <a:gd name="csX8" fmla="*/ 79015 w 204398"/>
                <a:gd name="csY8" fmla="*/ 93 h 183023"/>
                <a:gd name="csX9" fmla="*/ 12935 w 204398"/>
                <a:gd name="csY9" fmla="*/ 62313 h 183023"/>
                <a:gd name="csX10" fmla="*/ 17860 w 204398"/>
                <a:gd name="csY10" fmla="*/ 66354 h 183023"/>
                <a:gd name="csX11" fmla="*/ 23196 w 204398"/>
                <a:gd name="csY11" fmla="*/ 61909 h 183023"/>
                <a:gd name="csX12" fmla="*/ 78195 w 204398"/>
                <a:gd name="csY12" fmla="*/ 8982 h 183023"/>
                <a:gd name="csX13" fmla="*/ 100358 w 204398"/>
                <a:gd name="csY13" fmla="*/ 36052 h 183023"/>
                <a:gd name="csX14" fmla="*/ 78195 w 204398"/>
                <a:gd name="csY14" fmla="*/ 132210 h 183023"/>
                <a:gd name="csX15" fmla="*/ 39203 w 204398"/>
                <a:gd name="csY15" fmla="*/ 174228 h 183023"/>
                <a:gd name="csX16" fmla="*/ 18681 w 204398"/>
                <a:gd name="csY16" fmla="*/ 168976 h 183023"/>
                <a:gd name="csX17" fmla="*/ 37972 w 204398"/>
                <a:gd name="csY17" fmla="*/ 147159 h 183023"/>
                <a:gd name="csX18" fmla="*/ 22785 w 204398"/>
                <a:gd name="csY18" fmla="*/ 133018 h 183023"/>
                <a:gd name="csX19" fmla="*/ 211 w 204398"/>
                <a:gd name="csY19" fmla="*/ 156451 h 183023"/>
                <a:gd name="csX20" fmla="*/ 38792 w 204398"/>
                <a:gd name="csY20" fmla="*/ 183117 h 183023"/>
                <a:gd name="csX21" fmla="*/ 81889 w 204398"/>
                <a:gd name="csY21" fmla="*/ 152411 h 183023"/>
                <a:gd name="csX22" fmla="*/ 126216 w 204398"/>
                <a:gd name="csY22" fmla="*/ 183117 h 183023"/>
                <a:gd name="csX23" fmla="*/ 191886 w 204398"/>
                <a:gd name="csY23" fmla="*/ 120897 h 183023"/>
                <a:gd name="csX24" fmla="*/ 186961 w 204398"/>
                <a:gd name="csY24" fmla="*/ 116857 h 183023"/>
                <a:gd name="csX25" fmla="*/ 181625 w 204398"/>
                <a:gd name="csY25" fmla="*/ 121301 h 183023"/>
                <a:gd name="csX26" fmla="*/ 127037 w 204398"/>
                <a:gd name="csY26" fmla="*/ 174228 h 183023"/>
                <a:gd name="csX27" fmla="*/ 104463 w 204398"/>
                <a:gd name="csY27" fmla="*/ 147563 h 183023"/>
                <a:gd name="csX28" fmla="*/ 111440 w 204398"/>
                <a:gd name="csY28" fmla="*/ 112009 h 183023"/>
                <a:gd name="csX29" fmla="*/ 125395 w 204398"/>
                <a:gd name="csY29" fmla="*/ 56657 h 1830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04398" h="183023">
                  <a:moveTo>
                    <a:pt x="125395" y="56657"/>
                  </a:moveTo>
                  <a:cubicBezTo>
                    <a:pt x="127858" y="46152"/>
                    <a:pt x="137298" y="8982"/>
                    <a:pt x="166028" y="8982"/>
                  </a:cubicBezTo>
                  <a:cubicBezTo>
                    <a:pt x="168081" y="8982"/>
                    <a:pt x="177931" y="8982"/>
                    <a:pt x="186550" y="14234"/>
                  </a:cubicBezTo>
                  <a:cubicBezTo>
                    <a:pt x="175058" y="16255"/>
                    <a:pt x="166849" y="26355"/>
                    <a:pt x="166849" y="36052"/>
                  </a:cubicBezTo>
                  <a:cubicBezTo>
                    <a:pt x="166849" y="42516"/>
                    <a:pt x="171364" y="50193"/>
                    <a:pt x="182446" y="50193"/>
                  </a:cubicBezTo>
                  <a:cubicBezTo>
                    <a:pt x="191476" y="50193"/>
                    <a:pt x="204610" y="42920"/>
                    <a:pt x="204610" y="26759"/>
                  </a:cubicBezTo>
                  <a:cubicBezTo>
                    <a:pt x="204610" y="5750"/>
                    <a:pt x="180394" y="93"/>
                    <a:pt x="166439" y="93"/>
                  </a:cubicBezTo>
                  <a:cubicBezTo>
                    <a:pt x="142633" y="93"/>
                    <a:pt x="128268" y="21507"/>
                    <a:pt x="123343" y="30799"/>
                  </a:cubicBezTo>
                  <a:cubicBezTo>
                    <a:pt x="113082" y="4134"/>
                    <a:pt x="90918" y="93"/>
                    <a:pt x="79015" y="93"/>
                  </a:cubicBezTo>
                  <a:cubicBezTo>
                    <a:pt x="36330" y="93"/>
                    <a:pt x="12935" y="52213"/>
                    <a:pt x="12935" y="62313"/>
                  </a:cubicBezTo>
                  <a:cubicBezTo>
                    <a:pt x="12935" y="66354"/>
                    <a:pt x="17039" y="66354"/>
                    <a:pt x="17860" y="66354"/>
                  </a:cubicBezTo>
                  <a:cubicBezTo>
                    <a:pt x="21144" y="66354"/>
                    <a:pt x="22375" y="65546"/>
                    <a:pt x="23196" y="61909"/>
                  </a:cubicBezTo>
                  <a:cubicBezTo>
                    <a:pt x="37151" y="19083"/>
                    <a:pt x="64240" y="8982"/>
                    <a:pt x="78195" y="8982"/>
                  </a:cubicBezTo>
                  <a:cubicBezTo>
                    <a:pt x="85993" y="8982"/>
                    <a:pt x="100358" y="12618"/>
                    <a:pt x="100358" y="36052"/>
                  </a:cubicBezTo>
                  <a:cubicBezTo>
                    <a:pt x="100358" y="48577"/>
                    <a:pt x="93381" y="75646"/>
                    <a:pt x="78195" y="132210"/>
                  </a:cubicBezTo>
                  <a:cubicBezTo>
                    <a:pt x="71628" y="157259"/>
                    <a:pt x="57262" y="174228"/>
                    <a:pt x="39203" y="174228"/>
                  </a:cubicBezTo>
                  <a:cubicBezTo>
                    <a:pt x="36740" y="174228"/>
                    <a:pt x="27300" y="174228"/>
                    <a:pt x="18681" y="168976"/>
                  </a:cubicBezTo>
                  <a:cubicBezTo>
                    <a:pt x="28942" y="166956"/>
                    <a:pt x="37972" y="158471"/>
                    <a:pt x="37972" y="147159"/>
                  </a:cubicBezTo>
                  <a:cubicBezTo>
                    <a:pt x="37972" y="136250"/>
                    <a:pt x="28942" y="133018"/>
                    <a:pt x="22785" y="133018"/>
                  </a:cubicBezTo>
                  <a:cubicBezTo>
                    <a:pt x="10472" y="133018"/>
                    <a:pt x="211" y="143523"/>
                    <a:pt x="211" y="156451"/>
                  </a:cubicBezTo>
                  <a:cubicBezTo>
                    <a:pt x="211" y="175037"/>
                    <a:pt x="20733" y="183117"/>
                    <a:pt x="38792" y="183117"/>
                  </a:cubicBezTo>
                  <a:cubicBezTo>
                    <a:pt x="65881" y="183117"/>
                    <a:pt x="80657" y="154835"/>
                    <a:pt x="81889" y="152411"/>
                  </a:cubicBezTo>
                  <a:cubicBezTo>
                    <a:pt x="86814" y="167360"/>
                    <a:pt x="101590" y="183117"/>
                    <a:pt x="126216" y="183117"/>
                  </a:cubicBezTo>
                  <a:cubicBezTo>
                    <a:pt x="168491" y="183117"/>
                    <a:pt x="191886" y="130998"/>
                    <a:pt x="191886" y="120897"/>
                  </a:cubicBezTo>
                  <a:cubicBezTo>
                    <a:pt x="191886" y="116857"/>
                    <a:pt x="188192" y="116857"/>
                    <a:pt x="186961" y="116857"/>
                  </a:cubicBezTo>
                  <a:cubicBezTo>
                    <a:pt x="183267" y="116857"/>
                    <a:pt x="182446" y="118473"/>
                    <a:pt x="181625" y="121301"/>
                  </a:cubicBezTo>
                  <a:cubicBezTo>
                    <a:pt x="168081" y="164532"/>
                    <a:pt x="140171" y="174228"/>
                    <a:pt x="127037" y="174228"/>
                  </a:cubicBezTo>
                  <a:cubicBezTo>
                    <a:pt x="111030" y="174228"/>
                    <a:pt x="104463" y="161300"/>
                    <a:pt x="104463" y="147563"/>
                  </a:cubicBezTo>
                  <a:cubicBezTo>
                    <a:pt x="104463" y="138674"/>
                    <a:pt x="106925" y="129786"/>
                    <a:pt x="111440" y="112009"/>
                  </a:cubicBezTo>
                  <a:lnTo>
                    <a:pt x="125395" y="56657"/>
                  </a:ln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2" name="フリーフォーム: 図形 1201">
              <a:extLst>
                <a:ext uri="{FF2B5EF4-FFF2-40B4-BE49-F238E27FC236}">
                  <a16:creationId xmlns:a16="http://schemas.microsoft.com/office/drawing/2014/main" id="{CFBC1657-CC33-3400-6189-03C8B121FCA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4671942" y="4240106"/>
              <a:ext cx="205219" cy="234334"/>
            </a:xfrm>
            <a:custGeom>
              <a:avLst/>
              <a:gdLst>
                <a:gd name="csX0" fmla="*/ 191074 w 205219"/>
                <a:gd name="csY0" fmla="*/ 125341 h 234334"/>
                <a:gd name="csX1" fmla="*/ 205439 w 205219"/>
                <a:gd name="csY1" fmla="*/ 117261 h 234334"/>
                <a:gd name="csX2" fmla="*/ 191074 w 205219"/>
                <a:gd name="csY2" fmla="*/ 109180 h 234334"/>
                <a:gd name="csX3" fmla="*/ 17048 w 205219"/>
                <a:gd name="csY3" fmla="*/ 109180 h 234334"/>
                <a:gd name="csX4" fmla="*/ 127045 w 205219"/>
                <a:gd name="csY4" fmla="*/ 16255 h 234334"/>
                <a:gd name="csX5" fmla="*/ 191074 w 205219"/>
                <a:gd name="csY5" fmla="*/ 16255 h 234334"/>
                <a:gd name="csX6" fmla="*/ 205439 w 205219"/>
                <a:gd name="csY6" fmla="*/ 8174 h 234334"/>
                <a:gd name="csX7" fmla="*/ 191074 w 205219"/>
                <a:gd name="csY7" fmla="*/ 93 h 234334"/>
                <a:gd name="csX8" fmla="*/ 126224 w 205219"/>
                <a:gd name="csY8" fmla="*/ 93 h 234334"/>
                <a:gd name="csX9" fmla="*/ 220 w 205219"/>
                <a:gd name="csY9" fmla="*/ 117261 h 234334"/>
                <a:gd name="csX10" fmla="*/ 126224 w 205219"/>
                <a:gd name="csY10" fmla="*/ 234428 h 234334"/>
                <a:gd name="csX11" fmla="*/ 191074 w 205219"/>
                <a:gd name="csY11" fmla="*/ 234428 h 234334"/>
                <a:gd name="csX12" fmla="*/ 205439 w 205219"/>
                <a:gd name="csY12" fmla="*/ 226348 h 234334"/>
                <a:gd name="csX13" fmla="*/ 191074 w 205219"/>
                <a:gd name="csY13" fmla="*/ 218267 h 234334"/>
                <a:gd name="csX14" fmla="*/ 127045 w 205219"/>
                <a:gd name="csY14" fmla="*/ 218267 h 234334"/>
                <a:gd name="csX15" fmla="*/ 17048 w 205219"/>
                <a:gd name="csY15" fmla="*/ 125341 h 234334"/>
                <a:gd name="csX16" fmla="*/ 191074 w 205219"/>
                <a:gd name="csY16" fmla="*/ 125341 h 23433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205219" h="234334">
                  <a:moveTo>
                    <a:pt x="191074" y="125341"/>
                  </a:moveTo>
                  <a:cubicBezTo>
                    <a:pt x="198051" y="125341"/>
                    <a:pt x="205439" y="125341"/>
                    <a:pt x="205439" y="117261"/>
                  </a:cubicBezTo>
                  <a:cubicBezTo>
                    <a:pt x="205439" y="109180"/>
                    <a:pt x="198051" y="109180"/>
                    <a:pt x="191074" y="109180"/>
                  </a:cubicBezTo>
                  <a:lnTo>
                    <a:pt x="17048" y="109180"/>
                  </a:lnTo>
                  <a:cubicBezTo>
                    <a:pt x="21973" y="55041"/>
                    <a:pt x="69173" y="16255"/>
                    <a:pt x="127045" y="16255"/>
                  </a:cubicBezTo>
                  <a:lnTo>
                    <a:pt x="191074" y="16255"/>
                  </a:lnTo>
                  <a:cubicBezTo>
                    <a:pt x="198051" y="16255"/>
                    <a:pt x="205439" y="16255"/>
                    <a:pt x="205439" y="8174"/>
                  </a:cubicBezTo>
                  <a:cubicBezTo>
                    <a:pt x="205439" y="93"/>
                    <a:pt x="198051" y="93"/>
                    <a:pt x="191074" y="93"/>
                  </a:cubicBezTo>
                  <a:lnTo>
                    <a:pt x="126224" y="93"/>
                  </a:lnTo>
                  <a:cubicBezTo>
                    <a:pt x="56039" y="93"/>
                    <a:pt x="220" y="52617"/>
                    <a:pt x="220" y="117261"/>
                  </a:cubicBezTo>
                  <a:cubicBezTo>
                    <a:pt x="220" y="181905"/>
                    <a:pt x="56039" y="234428"/>
                    <a:pt x="126224" y="234428"/>
                  </a:cubicBezTo>
                  <a:lnTo>
                    <a:pt x="191074" y="234428"/>
                  </a:lnTo>
                  <a:cubicBezTo>
                    <a:pt x="198051" y="234428"/>
                    <a:pt x="205439" y="234428"/>
                    <a:pt x="205439" y="226348"/>
                  </a:cubicBezTo>
                  <a:cubicBezTo>
                    <a:pt x="205439" y="218267"/>
                    <a:pt x="198051" y="218267"/>
                    <a:pt x="191074" y="218267"/>
                  </a:cubicBezTo>
                  <a:lnTo>
                    <a:pt x="127045" y="218267"/>
                  </a:lnTo>
                  <a:cubicBezTo>
                    <a:pt x="69173" y="218267"/>
                    <a:pt x="21973" y="179481"/>
                    <a:pt x="17048" y="125341"/>
                  </a:cubicBezTo>
                  <a:lnTo>
                    <a:pt x="191074" y="125341"/>
                  </a:ln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3" name="フリーフォーム: 図形 1202">
              <a:extLst>
                <a:ext uri="{FF2B5EF4-FFF2-40B4-BE49-F238E27FC236}">
                  <a16:creationId xmlns:a16="http://schemas.microsoft.com/office/drawing/2014/main" id="{42FDA631-E16E-4A7D-56C5-BA4EAC14EF2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5032077" y="4181522"/>
              <a:ext cx="281971" cy="276757"/>
            </a:xfrm>
            <a:custGeom>
              <a:avLst/>
              <a:gdLst>
                <a:gd name="csX0" fmla="*/ 103660 w 281971"/>
                <a:gd name="csY0" fmla="*/ 149987 h 276757"/>
                <a:gd name="csX1" fmla="*/ 118435 w 281971"/>
                <a:gd name="csY1" fmla="*/ 149987 h 276757"/>
                <a:gd name="csX2" fmla="*/ 180001 w 281971"/>
                <a:gd name="csY2" fmla="*/ 243721 h 276757"/>
                <a:gd name="csX3" fmla="*/ 198471 w 281971"/>
                <a:gd name="csY3" fmla="*/ 272003 h 276757"/>
                <a:gd name="csX4" fmla="*/ 212015 w 281971"/>
                <a:gd name="csY4" fmla="*/ 276851 h 276757"/>
                <a:gd name="csX5" fmla="*/ 268656 w 281971"/>
                <a:gd name="csY5" fmla="*/ 276851 h 276757"/>
                <a:gd name="csX6" fmla="*/ 282200 w 281971"/>
                <a:gd name="csY6" fmla="*/ 269578 h 276757"/>
                <a:gd name="csX7" fmla="*/ 276044 w 281971"/>
                <a:gd name="csY7" fmla="*/ 262710 h 276757"/>
                <a:gd name="csX8" fmla="*/ 230896 w 281971"/>
                <a:gd name="csY8" fmla="*/ 219883 h 276757"/>
                <a:gd name="csX9" fmla="*/ 180001 w 281971"/>
                <a:gd name="csY9" fmla="*/ 145543 h 276757"/>
                <a:gd name="csX10" fmla="*/ 251828 w 281971"/>
                <a:gd name="csY10" fmla="*/ 75646 h 276757"/>
                <a:gd name="csX11" fmla="*/ 143062 w 281971"/>
                <a:gd name="csY11" fmla="*/ 93 h 276757"/>
                <a:gd name="csX12" fmla="*/ 14184 w 281971"/>
                <a:gd name="csY12" fmla="*/ 93 h 276757"/>
                <a:gd name="csX13" fmla="*/ 229 w 281971"/>
                <a:gd name="csY13" fmla="*/ 7366 h 276757"/>
                <a:gd name="csX14" fmla="*/ 11311 w 281971"/>
                <a:gd name="csY14" fmla="*/ 14234 h 276757"/>
                <a:gd name="csX15" fmla="*/ 36758 w 281971"/>
                <a:gd name="csY15" fmla="*/ 37264 h 276757"/>
                <a:gd name="csX16" fmla="*/ 36758 w 281971"/>
                <a:gd name="csY16" fmla="*/ 239681 h 276757"/>
                <a:gd name="csX17" fmla="*/ 11311 w 281971"/>
                <a:gd name="csY17" fmla="*/ 262710 h 276757"/>
                <a:gd name="csX18" fmla="*/ 229 w 281971"/>
                <a:gd name="csY18" fmla="*/ 269578 h 276757"/>
                <a:gd name="csX19" fmla="*/ 14184 w 281971"/>
                <a:gd name="csY19" fmla="*/ 276851 h 276757"/>
                <a:gd name="csX20" fmla="*/ 126644 w 281971"/>
                <a:gd name="csY20" fmla="*/ 276851 h 276757"/>
                <a:gd name="csX21" fmla="*/ 140189 w 281971"/>
                <a:gd name="csY21" fmla="*/ 269578 h 276757"/>
                <a:gd name="csX22" fmla="*/ 128696 w 281971"/>
                <a:gd name="csY22" fmla="*/ 262710 h 276757"/>
                <a:gd name="csX23" fmla="*/ 103660 w 281971"/>
                <a:gd name="csY23" fmla="*/ 239681 h 276757"/>
                <a:gd name="csX24" fmla="*/ 103660 w 281971"/>
                <a:gd name="csY24" fmla="*/ 149987 h 276757"/>
                <a:gd name="csX25" fmla="*/ 182874 w 281971"/>
                <a:gd name="csY25" fmla="*/ 130190 h 276757"/>
                <a:gd name="csX26" fmla="*/ 195598 w 281971"/>
                <a:gd name="csY26" fmla="*/ 76050 h 276757"/>
                <a:gd name="csX27" fmla="*/ 180001 w 281971"/>
                <a:gd name="csY27" fmla="*/ 18679 h 276757"/>
                <a:gd name="csX28" fmla="*/ 237463 w 281971"/>
                <a:gd name="csY28" fmla="*/ 75646 h 276757"/>
                <a:gd name="csX29" fmla="*/ 182874 w 281971"/>
                <a:gd name="csY29" fmla="*/ 130190 h 276757"/>
                <a:gd name="csX30" fmla="*/ 103660 w 281971"/>
                <a:gd name="csY30" fmla="*/ 36052 h 276757"/>
                <a:gd name="csX31" fmla="*/ 129107 w 281971"/>
                <a:gd name="csY31" fmla="*/ 14234 h 276757"/>
                <a:gd name="csX32" fmla="*/ 181232 w 281971"/>
                <a:gd name="csY32" fmla="*/ 76050 h 276757"/>
                <a:gd name="csX33" fmla="*/ 103660 w 281971"/>
                <a:gd name="csY33" fmla="*/ 135846 h 276757"/>
                <a:gd name="csX34" fmla="*/ 103660 w 281971"/>
                <a:gd name="csY34" fmla="*/ 36052 h 276757"/>
                <a:gd name="csX35" fmla="*/ 47840 w 281971"/>
                <a:gd name="csY35" fmla="*/ 262710 h 276757"/>
                <a:gd name="csX36" fmla="*/ 51124 w 281971"/>
                <a:gd name="csY36" fmla="*/ 240489 h 276757"/>
                <a:gd name="csX37" fmla="*/ 51124 w 281971"/>
                <a:gd name="csY37" fmla="*/ 36456 h 276757"/>
                <a:gd name="csX38" fmla="*/ 47840 w 281971"/>
                <a:gd name="csY38" fmla="*/ 14234 h 276757"/>
                <a:gd name="csX39" fmla="*/ 94630 w 281971"/>
                <a:gd name="csY39" fmla="*/ 14234 h 276757"/>
                <a:gd name="csX40" fmla="*/ 89294 w 281971"/>
                <a:gd name="csY40" fmla="*/ 34840 h 276757"/>
                <a:gd name="csX41" fmla="*/ 89294 w 281971"/>
                <a:gd name="csY41" fmla="*/ 240489 h 276757"/>
                <a:gd name="csX42" fmla="*/ 92578 w 281971"/>
                <a:gd name="csY42" fmla="*/ 262710 h 276757"/>
                <a:gd name="csX43" fmla="*/ 47840 w 281971"/>
                <a:gd name="csY43" fmla="*/ 262710 h 276757"/>
                <a:gd name="csX44" fmla="*/ 135263 w 281971"/>
                <a:gd name="csY44" fmla="*/ 149987 h 276757"/>
                <a:gd name="csX45" fmla="*/ 143062 w 281971"/>
                <a:gd name="csY45" fmla="*/ 149179 h 276757"/>
                <a:gd name="csX46" fmla="*/ 164404 w 281971"/>
                <a:gd name="csY46" fmla="*/ 147563 h 276757"/>
                <a:gd name="csX47" fmla="*/ 248955 w 281971"/>
                <a:gd name="csY47" fmla="*/ 262710 h 276757"/>
                <a:gd name="csX48" fmla="*/ 209142 w 281971"/>
                <a:gd name="csY48" fmla="*/ 262710 h 276757"/>
                <a:gd name="csX49" fmla="*/ 135263 w 281971"/>
                <a:gd name="csY49" fmla="*/ 149987 h 27675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</a:cxnLst>
              <a:rect l="l" t="t" r="r" b="b"/>
              <a:pathLst>
                <a:path w="281971" h="276757">
                  <a:moveTo>
                    <a:pt x="103660" y="149987"/>
                  </a:moveTo>
                  <a:lnTo>
                    <a:pt x="118435" y="149987"/>
                  </a:lnTo>
                  <a:lnTo>
                    <a:pt x="180001" y="243721"/>
                  </a:lnTo>
                  <a:cubicBezTo>
                    <a:pt x="184106" y="250185"/>
                    <a:pt x="193956" y="265942"/>
                    <a:pt x="198471" y="272003"/>
                  </a:cubicBezTo>
                  <a:cubicBezTo>
                    <a:pt x="201344" y="276851"/>
                    <a:pt x="202575" y="276851"/>
                    <a:pt x="212015" y="276851"/>
                  </a:cubicBezTo>
                  <a:lnTo>
                    <a:pt x="268656" y="276851"/>
                  </a:lnTo>
                  <a:cubicBezTo>
                    <a:pt x="276044" y="276851"/>
                    <a:pt x="282200" y="276851"/>
                    <a:pt x="282200" y="269578"/>
                  </a:cubicBezTo>
                  <a:cubicBezTo>
                    <a:pt x="282200" y="266346"/>
                    <a:pt x="279738" y="263518"/>
                    <a:pt x="276044" y="262710"/>
                  </a:cubicBezTo>
                  <a:cubicBezTo>
                    <a:pt x="260858" y="259478"/>
                    <a:pt x="240746" y="232812"/>
                    <a:pt x="230896" y="219883"/>
                  </a:cubicBezTo>
                  <a:cubicBezTo>
                    <a:pt x="228022" y="215843"/>
                    <a:pt x="207501" y="189177"/>
                    <a:pt x="180001" y="145543"/>
                  </a:cubicBezTo>
                  <a:cubicBezTo>
                    <a:pt x="216530" y="139078"/>
                    <a:pt x="251828" y="123725"/>
                    <a:pt x="251828" y="75646"/>
                  </a:cubicBezTo>
                  <a:cubicBezTo>
                    <a:pt x="251828" y="19487"/>
                    <a:pt x="191493" y="93"/>
                    <a:pt x="143062" y="93"/>
                  </a:cubicBezTo>
                  <a:lnTo>
                    <a:pt x="14184" y="93"/>
                  </a:lnTo>
                  <a:cubicBezTo>
                    <a:pt x="6796" y="93"/>
                    <a:pt x="229" y="93"/>
                    <a:pt x="229" y="7366"/>
                  </a:cubicBezTo>
                  <a:cubicBezTo>
                    <a:pt x="229" y="14234"/>
                    <a:pt x="8027" y="14234"/>
                    <a:pt x="11311" y="14234"/>
                  </a:cubicBezTo>
                  <a:cubicBezTo>
                    <a:pt x="34706" y="14234"/>
                    <a:pt x="36758" y="17062"/>
                    <a:pt x="36758" y="37264"/>
                  </a:cubicBezTo>
                  <a:lnTo>
                    <a:pt x="36758" y="239681"/>
                  </a:lnTo>
                  <a:cubicBezTo>
                    <a:pt x="36758" y="259882"/>
                    <a:pt x="34706" y="262710"/>
                    <a:pt x="11311" y="262710"/>
                  </a:cubicBezTo>
                  <a:cubicBezTo>
                    <a:pt x="8027" y="262710"/>
                    <a:pt x="229" y="262710"/>
                    <a:pt x="229" y="269578"/>
                  </a:cubicBezTo>
                  <a:cubicBezTo>
                    <a:pt x="229" y="276851"/>
                    <a:pt x="6796" y="276851"/>
                    <a:pt x="14184" y="276851"/>
                  </a:cubicBezTo>
                  <a:lnTo>
                    <a:pt x="126644" y="276851"/>
                  </a:lnTo>
                  <a:cubicBezTo>
                    <a:pt x="134032" y="276851"/>
                    <a:pt x="140189" y="276851"/>
                    <a:pt x="140189" y="269578"/>
                  </a:cubicBezTo>
                  <a:cubicBezTo>
                    <a:pt x="140189" y="262710"/>
                    <a:pt x="133211" y="262710"/>
                    <a:pt x="128696" y="262710"/>
                  </a:cubicBezTo>
                  <a:cubicBezTo>
                    <a:pt x="105301" y="262710"/>
                    <a:pt x="103660" y="259478"/>
                    <a:pt x="103660" y="239681"/>
                  </a:cubicBezTo>
                  <a:lnTo>
                    <a:pt x="103660" y="149987"/>
                  </a:lnTo>
                  <a:close/>
                  <a:moveTo>
                    <a:pt x="182874" y="130190"/>
                  </a:moveTo>
                  <a:cubicBezTo>
                    <a:pt x="194366" y="115241"/>
                    <a:pt x="195598" y="93827"/>
                    <a:pt x="195598" y="76050"/>
                  </a:cubicBezTo>
                  <a:cubicBezTo>
                    <a:pt x="195598" y="56657"/>
                    <a:pt x="193135" y="35244"/>
                    <a:pt x="180001" y="18679"/>
                  </a:cubicBezTo>
                  <a:cubicBezTo>
                    <a:pt x="196829" y="22315"/>
                    <a:pt x="237463" y="34840"/>
                    <a:pt x="237463" y="75646"/>
                  </a:cubicBezTo>
                  <a:cubicBezTo>
                    <a:pt x="237463" y="101908"/>
                    <a:pt x="225149" y="122513"/>
                    <a:pt x="182874" y="130190"/>
                  </a:cubicBezTo>
                  <a:close/>
                  <a:moveTo>
                    <a:pt x="103660" y="36052"/>
                  </a:moveTo>
                  <a:cubicBezTo>
                    <a:pt x="103660" y="27567"/>
                    <a:pt x="103660" y="14234"/>
                    <a:pt x="129107" y="14234"/>
                  </a:cubicBezTo>
                  <a:cubicBezTo>
                    <a:pt x="163994" y="14234"/>
                    <a:pt x="181232" y="28375"/>
                    <a:pt x="181232" y="76050"/>
                  </a:cubicBezTo>
                  <a:cubicBezTo>
                    <a:pt x="181232" y="128170"/>
                    <a:pt x="168509" y="135846"/>
                    <a:pt x="103660" y="135846"/>
                  </a:cubicBezTo>
                  <a:lnTo>
                    <a:pt x="103660" y="36052"/>
                  </a:lnTo>
                  <a:close/>
                  <a:moveTo>
                    <a:pt x="47840" y="262710"/>
                  </a:moveTo>
                  <a:cubicBezTo>
                    <a:pt x="51124" y="255438"/>
                    <a:pt x="51124" y="244125"/>
                    <a:pt x="51124" y="240489"/>
                  </a:cubicBezTo>
                  <a:lnTo>
                    <a:pt x="51124" y="36456"/>
                  </a:lnTo>
                  <a:cubicBezTo>
                    <a:pt x="51124" y="32415"/>
                    <a:pt x="51124" y="21507"/>
                    <a:pt x="47840" y="14234"/>
                  </a:cubicBezTo>
                  <a:lnTo>
                    <a:pt x="94630" y="14234"/>
                  </a:lnTo>
                  <a:cubicBezTo>
                    <a:pt x="89294" y="20699"/>
                    <a:pt x="89294" y="28779"/>
                    <a:pt x="89294" y="34840"/>
                  </a:cubicBezTo>
                  <a:lnTo>
                    <a:pt x="89294" y="240489"/>
                  </a:lnTo>
                  <a:cubicBezTo>
                    <a:pt x="89294" y="244529"/>
                    <a:pt x="89294" y="255438"/>
                    <a:pt x="92578" y="262710"/>
                  </a:cubicBezTo>
                  <a:lnTo>
                    <a:pt x="47840" y="262710"/>
                  </a:lnTo>
                  <a:close/>
                  <a:moveTo>
                    <a:pt x="135263" y="149987"/>
                  </a:moveTo>
                  <a:cubicBezTo>
                    <a:pt x="138136" y="149583"/>
                    <a:pt x="139778" y="149179"/>
                    <a:pt x="143062" y="149179"/>
                  </a:cubicBezTo>
                  <a:cubicBezTo>
                    <a:pt x="149218" y="149179"/>
                    <a:pt x="158248" y="148371"/>
                    <a:pt x="164404" y="147563"/>
                  </a:cubicBezTo>
                  <a:cubicBezTo>
                    <a:pt x="170561" y="157259"/>
                    <a:pt x="214888" y="229176"/>
                    <a:pt x="248955" y="262710"/>
                  </a:cubicBezTo>
                  <a:lnTo>
                    <a:pt x="209142" y="262710"/>
                  </a:lnTo>
                  <a:lnTo>
                    <a:pt x="135263" y="149987"/>
                  </a:ln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4" name="フリーフォーム: 図形 1203">
              <a:extLst>
                <a:ext uri="{FF2B5EF4-FFF2-40B4-BE49-F238E27FC236}">
                  <a16:creationId xmlns:a16="http://schemas.microsoft.com/office/drawing/2014/main" id="{BF95438F-DA6C-D08B-E079-2B9C8E33DE0D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5335442" y="4166738"/>
              <a:ext cx="175544" cy="127550"/>
            </a:xfrm>
            <a:custGeom>
              <a:avLst/>
              <a:gdLst>
                <a:gd name="csX0" fmla="*/ 21784 w 175544"/>
                <a:gd name="csY0" fmla="*/ 106995 h 127550"/>
                <a:gd name="csX1" fmla="*/ 18911 w 175544"/>
                <a:gd name="csY1" fmla="*/ 118590 h 127550"/>
                <a:gd name="csX2" fmla="*/ 28680 w 175544"/>
                <a:gd name="csY2" fmla="*/ 127640 h 127550"/>
                <a:gd name="csX3" fmla="*/ 39885 w 175544"/>
                <a:gd name="csY3" fmla="*/ 121418 h 127550"/>
                <a:gd name="csX4" fmla="*/ 45056 w 175544"/>
                <a:gd name="csY4" fmla="*/ 103884 h 127550"/>
                <a:gd name="csX5" fmla="*/ 51377 w 175544"/>
                <a:gd name="csY5" fmla="*/ 78430 h 127550"/>
                <a:gd name="csX6" fmla="*/ 56261 w 175544"/>
                <a:gd name="csY6" fmla="*/ 59481 h 127550"/>
                <a:gd name="csX7" fmla="*/ 68328 w 175544"/>
                <a:gd name="csY7" fmla="*/ 34028 h 127550"/>
                <a:gd name="csX8" fmla="*/ 111424 w 175544"/>
                <a:gd name="csY8" fmla="*/ 8008 h 127550"/>
                <a:gd name="csX9" fmla="*/ 128375 w 175544"/>
                <a:gd name="csY9" fmla="*/ 27805 h 127550"/>
                <a:gd name="csX10" fmla="*/ 111424 w 175544"/>
                <a:gd name="csY10" fmla="*/ 88046 h 127550"/>
                <a:gd name="csX11" fmla="*/ 107114 w 175544"/>
                <a:gd name="csY11" fmla="*/ 103318 h 127550"/>
                <a:gd name="csX12" fmla="*/ 134409 w 175544"/>
                <a:gd name="csY12" fmla="*/ 127640 h 127550"/>
                <a:gd name="csX13" fmla="*/ 175781 w 175544"/>
                <a:gd name="csY13" fmla="*/ 84369 h 127550"/>
                <a:gd name="csX14" fmla="*/ 171184 w 175544"/>
                <a:gd name="csY14" fmla="*/ 80692 h 127550"/>
                <a:gd name="csX15" fmla="*/ 165725 w 175544"/>
                <a:gd name="csY15" fmla="*/ 85500 h 127550"/>
                <a:gd name="csX16" fmla="*/ 135271 w 175544"/>
                <a:gd name="csY16" fmla="*/ 119721 h 127550"/>
                <a:gd name="csX17" fmla="*/ 128088 w 175544"/>
                <a:gd name="csY17" fmla="*/ 109823 h 127550"/>
                <a:gd name="csX18" fmla="*/ 134696 w 175544"/>
                <a:gd name="csY18" fmla="*/ 86914 h 127550"/>
                <a:gd name="csX19" fmla="*/ 149923 w 175544"/>
                <a:gd name="csY19" fmla="*/ 32331 h 127550"/>
                <a:gd name="csX20" fmla="*/ 112573 w 175544"/>
                <a:gd name="csY20" fmla="*/ 89 h 127550"/>
                <a:gd name="csX21" fmla="*/ 64018 w 175544"/>
                <a:gd name="csY21" fmla="*/ 25826 h 127550"/>
                <a:gd name="csX22" fmla="*/ 33277 w 175544"/>
                <a:gd name="csY22" fmla="*/ 89 h 127550"/>
                <a:gd name="csX23" fmla="*/ 10579 w 175544"/>
                <a:gd name="csY23" fmla="*/ 15362 h 127550"/>
                <a:gd name="csX24" fmla="*/ 236 w 175544"/>
                <a:gd name="csY24" fmla="*/ 43360 h 127550"/>
                <a:gd name="csX25" fmla="*/ 5121 w 175544"/>
                <a:gd name="csY25" fmla="*/ 47037 h 127550"/>
                <a:gd name="csX26" fmla="*/ 11441 w 175544"/>
                <a:gd name="csY26" fmla="*/ 38553 h 127550"/>
                <a:gd name="csX27" fmla="*/ 32415 w 175544"/>
                <a:gd name="csY27" fmla="*/ 8008 h 127550"/>
                <a:gd name="csX28" fmla="*/ 41896 w 175544"/>
                <a:gd name="csY28" fmla="*/ 21866 h 127550"/>
                <a:gd name="csX29" fmla="*/ 37299 w 175544"/>
                <a:gd name="csY29" fmla="*/ 45340 h 127550"/>
                <a:gd name="csX30" fmla="*/ 30978 w 175544"/>
                <a:gd name="csY30" fmla="*/ 70794 h 127550"/>
                <a:gd name="csX31" fmla="*/ 21784 w 175544"/>
                <a:gd name="csY31" fmla="*/ 106995 h 12755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</a:cxnLst>
              <a:rect l="l" t="t" r="r" b="b"/>
              <a:pathLst>
                <a:path w="175544" h="127550">
                  <a:moveTo>
                    <a:pt x="21784" y="106995"/>
                  </a:moveTo>
                  <a:cubicBezTo>
                    <a:pt x="20635" y="110671"/>
                    <a:pt x="18911" y="117742"/>
                    <a:pt x="18911" y="118590"/>
                  </a:cubicBezTo>
                  <a:cubicBezTo>
                    <a:pt x="18911" y="124812"/>
                    <a:pt x="24083" y="127640"/>
                    <a:pt x="28680" y="127640"/>
                  </a:cubicBezTo>
                  <a:cubicBezTo>
                    <a:pt x="33851" y="127640"/>
                    <a:pt x="38448" y="123964"/>
                    <a:pt x="39885" y="121418"/>
                  </a:cubicBezTo>
                  <a:cubicBezTo>
                    <a:pt x="41321" y="118873"/>
                    <a:pt x="43620" y="109823"/>
                    <a:pt x="45056" y="103884"/>
                  </a:cubicBezTo>
                  <a:cubicBezTo>
                    <a:pt x="46493" y="98510"/>
                    <a:pt x="49653" y="85500"/>
                    <a:pt x="51377" y="78430"/>
                  </a:cubicBezTo>
                  <a:cubicBezTo>
                    <a:pt x="53101" y="72208"/>
                    <a:pt x="54825" y="65986"/>
                    <a:pt x="56261" y="59481"/>
                  </a:cubicBezTo>
                  <a:cubicBezTo>
                    <a:pt x="59422" y="47886"/>
                    <a:pt x="59996" y="45623"/>
                    <a:pt x="68328" y="34028"/>
                  </a:cubicBezTo>
                  <a:cubicBezTo>
                    <a:pt x="76373" y="22715"/>
                    <a:pt x="89876" y="8008"/>
                    <a:pt x="111424" y="8008"/>
                  </a:cubicBezTo>
                  <a:cubicBezTo>
                    <a:pt x="128088" y="8008"/>
                    <a:pt x="128375" y="22432"/>
                    <a:pt x="128375" y="27805"/>
                  </a:cubicBezTo>
                  <a:cubicBezTo>
                    <a:pt x="128375" y="44775"/>
                    <a:pt x="116021" y="76167"/>
                    <a:pt x="111424" y="88046"/>
                  </a:cubicBezTo>
                  <a:cubicBezTo>
                    <a:pt x="108264" y="95965"/>
                    <a:pt x="107114" y="98510"/>
                    <a:pt x="107114" y="103318"/>
                  </a:cubicBezTo>
                  <a:cubicBezTo>
                    <a:pt x="107114" y="118307"/>
                    <a:pt x="119756" y="127640"/>
                    <a:pt x="134409" y="127640"/>
                  </a:cubicBezTo>
                  <a:cubicBezTo>
                    <a:pt x="163139" y="127640"/>
                    <a:pt x="175781" y="88611"/>
                    <a:pt x="175781" y="84369"/>
                  </a:cubicBezTo>
                  <a:cubicBezTo>
                    <a:pt x="175781" y="80692"/>
                    <a:pt x="172046" y="80692"/>
                    <a:pt x="171184" y="80692"/>
                  </a:cubicBezTo>
                  <a:cubicBezTo>
                    <a:pt x="167162" y="80692"/>
                    <a:pt x="166874" y="82389"/>
                    <a:pt x="165725" y="85500"/>
                  </a:cubicBezTo>
                  <a:cubicBezTo>
                    <a:pt x="159117" y="108126"/>
                    <a:pt x="146763" y="119721"/>
                    <a:pt x="135271" y="119721"/>
                  </a:cubicBezTo>
                  <a:cubicBezTo>
                    <a:pt x="129237" y="119721"/>
                    <a:pt x="128088" y="115762"/>
                    <a:pt x="128088" y="109823"/>
                  </a:cubicBezTo>
                  <a:cubicBezTo>
                    <a:pt x="128088" y="103318"/>
                    <a:pt x="129524" y="99641"/>
                    <a:pt x="134696" y="86914"/>
                  </a:cubicBezTo>
                  <a:cubicBezTo>
                    <a:pt x="138144" y="78147"/>
                    <a:pt x="149923" y="48168"/>
                    <a:pt x="149923" y="32331"/>
                  </a:cubicBezTo>
                  <a:cubicBezTo>
                    <a:pt x="149923" y="4897"/>
                    <a:pt x="127801" y="89"/>
                    <a:pt x="112573" y="89"/>
                  </a:cubicBezTo>
                  <a:cubicBezTo>
                    <a:pt x="88727" y="89"/>
                    <a:pt x="72638" y="14513"/>
                    <a:pt x="64018" y="25826"/>
                  </a:cubicBezTo>
                  <a:cubicBezTo>
                    <a:pt x="62007" y="6311"/>
                    <a:pt x="45056" y="89"/>
                    <a:pt x="33277" y="89"/>
                  </a:cubicBezTo>
                  <a:cubicBezTo>
                    <a:pt x="20922" y="89"/>
                    <a:pt x="14314" y="8857"/>
                    <a:pt x="10579" y="15362"/>
                  </a:cubicBezTo>
                  <a:cubicBezTo>
                    <a:pt x="4259" y="25826"/>
                    <a:pt x="236" y="41946"/>
                    <a:pt x="236" y="43360"/>
                  </a:cubicBezTo>
                  <a:cubicBezTo>
                    <a:pt x="236" y="47037"/>
                    <a:pt x="4259" y="47037"/>
                    <a:pt x="5121" y="47037"/>
                  </a:cubicBezTo>
                  <a:cubicBezTo>
                    <a:pt x="9143" y="47037"/>
                    <a:pt x="9430" y="46189"/>
                    <a:pt x="11441" y="38553"/>
                  </a:cubicBezTo>
                  <a:cubicBezTo>
                    <a:pt x="15751" y="21866"/>
                    <a:pt x="21210" y="8008"/>
                    <a:pt x="32415" y="8008"/>
                  </a:cubicBezTo>
                  <a:cubicBezTo>
                    <a:pt x="39885" y="8008"/>
                    <a:pt x="41896" y="14230"/>
                    <a:pt x="41896" y="21866"/>
                  </a:cubicBezTo>
                  <a:cubicBezTo>
                    <a:pt x="41896" y="27240"/>
                    <a:pt x="39310" y="37704"/>
                    <a:pt x="37299" y="45340"/>
                  </a:cubicBezTo>
                  <a:cubicBezTo>
                    <a:pt x="35288" y="52976"/>
                    <a:pt x="32415" y="64572"/>
                    <a:pt x="30978" y="70794"/>
                  </a:cubicBezTo>
                  <a:lnTo>
                    <a:pt x="21784" y="106995"/>
                  </a:lnTo>
                  <a:close/>
                </a:path>
              </a:pathLst>
            </a:custGeom>
            <a:solidFill>
              <a:srgbClr val="000000"/>
            </a:solidFill>
            <a:ln w="410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89" name="グループ化 1188" descr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 title="IguanaTex Shape Display">
            <a:extLst>
              <a:ext uri="{FF2B5EF4-FFF2-40B4-BE49-F238E27FC236}">
                <a16:creationId xmlns:a16="http://schemas.microsoft.com/office/drawing/2014/main" id="{1F37C7E6-77A8-8410-C61A-971556EF03E6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778500" y="4978400"/>
            <a:ext cx="5778285" cy="623238"/>
            <a:chOff x="8813228" y="6596329"/>
            <a:chExt cx="5773087" cy="622552"/>
          </a:xfrm>
        </p:grpSpPr>
        <p:sp>
          <p:nvSpPr>
            <p:cNvPr id="1152" name="フリーフォーム: 図形 1151">
              <a:extLst>
                <a:ext uri="{FF2B5EF4-FFF2-40B4-BE49-F238E27FC236}">
                  <a16:creationId xmlns:a16="http://schemas.microsoft.com/office/drawing/2014/main" id="{DEDCE2B5-A51A-A8B9-D190-3EBC640487F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813228" y="6800339"/>
              <a:ext cx="126134" cy="230276"/>
            </a:xfrm>
            <a:custGeom>
              <a:avLst/>
              <a:gdLst>
                <a:gd name="csX0" fmla="*/ 79490 w 126134"/>
                <a:gd name="csY0" fmla="*/ 77259 h 230276"/>
                <a:gd name="csX1" fmla="*/ 101229 w 126134"/>
                <a:gd name="csY1" fmla="*/ 77259 h 230276"/>
                <a:gd name="csX2" fmla="*/ 108812 w 126134"/>
                <a:gd name="csY2" fmla="*/ 72198 h 230276"/>
                <a:gd name="csX3" fmla="*/ 101987 w 126134"/>
                <a:gd name="csY3" fmla="*/ 69415 h 230276"/>
                <a:gd name="csX4" fmla="*/ 81007 w 126134"/>
                <a:gd name="csY4" fmla="*/ 69415 h 230276"/>
                <a:gd name="csX5" fmla="*/ 86315 w 126134"/>
                <a:gd name="csY5" fmla="*/ 40567 h 230276"/>
                <a:gd name="csX6" fmla="*/ 92382 w 126134"/>
                <a:gd name="csY6" fmla="*/ 14249 h 230276"/>
                <a:gd name="csX7" fmla="*/ 104262 w 126134"/>
                <a:gd name="csY7" fmla="*/ 5646 h 230276"/>
                <a:gd name="csX8" fmla="*/ 116648 w 126134"/>
                <a:gd name="csY8" fmla="*/ 10201 h 230276"/>
                <a:gd name="csX9" fmla="*/ 102998 w 126134"/>
                <a:gd name="csY9" fmla="*/ 23865 h 230276"/>
                <a:gd name="csX10" fmla="*/ 112351 w 126134"/>
                <a:gd name="csY10" fmla="*/ 32722 h 230276"/>
                <a:gd name="csX11" fmla="*/ 126254 w 126134"/>
                <a:gd name="csY11" fmla="*/ 17539 h 230276"/>
                <a:gd name="csX12" fmla="*/ 104262 w 126134"/>
                <a:gd name="csY12" fmla="*/ 79 h 230276"/>
                <a:gd name="csX13" fmla="*/ 72160 w 126134"/>
                <a:gd name="csY13" fmla="*/ 29686 h 230276"/>
                <a:gd name="csX14" fmla="*/ 63818 w 126134"/>
                <a:gd name="csY14" fmla="*/ 69415 h 230276"/>
                <a:gd name="csX15" fmla="*/ 46377 w 126134"/>
                <a:gd name="csY15" fmla="*/ 69415 h 230276"/>
                <a:gd name="csX16" fmla="*/ 38794 w 126134"/>
                <a:gd name="csY16" fmla="*/ 74223 h 230276"/>
                <a:gd name="csX17" fmla="*/ 45871 w 126134"/>
                <a:gd name="csY17" fmla="*/ 77259 h 230276"/>
                <a:gd name="csX18" fmla="*/ 62554 w 126134"/>
                <a:gd name="csY18" fmla="*/ 77259 h 230276"/>
                <a:gd name="csX19" fmla="*/ 43596 w 126134"/>
                <a:gd name="csY19" fmla="*/ 177214 h 230276"/>
                <a:gd name="csX20" fmla="*/ 21605 w 126134"/>
                <a:gd name="csY20" fmla="*/ 224788 h 230276"/>
                <a:gd name="csX21" fmla="*/ 9472 w 126134"/>
                <a:gd name="csY21" fmla="*/ 220233 h 230276"/>
                <a:gd name="csX22" fmla="*/ 23374 w 126134"/>
                <a:gd name="csY22" fmla="*/ 206568 h 230276"/>
                <a:gd name="csX23" fmla="*/ 14022 w 126134"/>
                <a:gd name="csY23" fmla="*/ 197712 h 230276"/>
                <a:gd name="csX24" fmla="*/ 119 w 126134"/>
                <a:gd name="csY24" fmla="*/ 212895 h 230276"/>
                <a:gd name="csX25" fmla="*/ 21605 w 126134"/>
                <a:gd name="csY25" fmla="*/ 230355 h 230276"/>
                <a:gd name="csX26" fmla="*/ 50169 w 126134"/>
                <a:gd name="csY26" fmla="*/ 205809 h 230276"/>
                <a:gd name="csX27" fmla="*/ 64324 w 126134"/>
                <a:gd name="csY27" fmla="*/ 157476 h 230276"/>
                <a:gd name="csX28" fmla="*/ 79490 w 126134"/>
                <a:gd name="csY28" fmla="*/ 77259 h 2302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26134" h="230276">
                  <a:moveTo>
                    <a:pt x="79490" y="77259"/>
                  </a:moveTo>
                  <a:lnTo>
                    <a:pt x="101229" y="77259"/>
                  </a:lnTo>
                  <a:cubicBezTo>
                    <a:pt x="106285" y="77259"/>
                    <a:pt x="108812" y="77259"/>
                    <a:pt x="108812" y="72198"/>
                  </a:cubicBezTo>
                  <a:cubicBezTo>
                    <a:pt x="108812" y="69415"/>
                    <a:pt x="106285" y="69415"/>
                    <a:pt x="101987" y="69415"/>
                  </a:cubicBezTo>
                  <a:lnTo>
                    <a:pt x="81007" y="69415"/>
                  </a:lnTo>
                  <a:lnTo>
                    <a:pt x="86315" y="40567"/>
                  </a:lnTo>
                  <a:cubicBezTo>
                    <a:pt x="87326" y="35253"/>
                    <a:pt x="90865" y="17286"/>
                    <a:pt x="92382" y="14249"/>
                  </a:cubicBezTo>
                  <a:cubicBezTo>
                    <a:pt x="94657" y="9441"/>
                    <a:pt x="98954" y="5646"/>
                    <a:pt x="104262" y="5646"/>
                  </a:cubicBezTo>
                  <a:cubicBezTo>
                    <a:pt x="105273" y="5646"/>
                    <a:pt x="111846" y="5646"/>
                    <a:pt x="116648" y="10201"/>
                  </a:cubicBezTo>
                  <a:cubicBezTo>
                    <a:pt x="105526" y="11213"/>
                    <a:pt x="102998" y="20070"/>
                    <a:pt x="102998" y="23865"/>
                  </a:cubicBezTo>
                  <a:cubicBezTo>
                    <a:pt x="102998" y="29686"/>
                    <a:pt x="107548" y="32722"/>
                    <a:pt x="112351" y="32722"/>
                  </a:cubicBezTo>
                  <a:cubicBezTo>
                    <a:pt x="118923" y="32722"/>
                    <a:pt x="126254" y="27155"/>
                    <a:pt x="126254" y="17539"/>
                  </a:cubicBezTo>
                  <a:cubicBezTo>
                    <a:pt x="126254" y="5899"/>
                    <a:pt x="114626" y="79"/>
                    <a:pt x="104262" y="79"/>
                  </a:cubicBezTo>
                  <a:cubicBezTo>
                    <a:pt x="95668" y="79"/>
                    <a:pt x="79743" y="4634"/>
                    <a:pt x="72160" y="29686"/>
                  </a:cubicBezTo>
                  <a:cubicBezTo>
                    <a:pt x="70643" y="35000"/>
                    <a:pt x="69885" y="37530"/>
                    <a:pt x="63818" y="69415"/>
                  </a:cubicBezTo>
                  <a:lnTo>
                    <a:pt x="46377" y="69415"/>
                  </a:lnTo>
                  <a:cubicBezTo>
                    <a:pt x="41574" y="69415"/>
                    <a:pt x="38794" y="69415"/>
                    <a:pt x="38794" y="74223"/>
                  </a:cubicBezTo>
                  <a:cubicBezTo>
                    <a:pt x="38794" y="77259"/>
                    <a:pt x="41069" y="77259"/>
                    <a:pt x="45871" y="77259"/>
                  </a:cubicBezTo>
                  <a:lnTo>
                    <a:pt x="62554" y="77259"/>
                  </a:lnTo>
                  <a:lnTo>
                    <a:pt x="43596" y="177214"/>
                  </a:lnTo>
                  <a:cubicBezTo>
                    <a:pt x="39046" y="201760"/>
                    <a:pt x="34749" y="224788"/>
                    <a:pt x="21605" y="224788"/>
                  </a:cubicBezTo>
                  <a:cubicBezTo>
                    <a:pt x="20594" y="224788"/>
                    <a:pt x="14275" y="224788"/>
                    <a:pt x="9472" y="220233"/>
                  </a:cubicBezTo>
                  <a:cubicBezTo>
                    <a:pt x="21099" y="219474"/>
                    <a:pt x="23374" y="210364"/>
                    <a:pt x="23374" y="206568"/>
                  </a:cubicBezTo>
                  <a:cubicBezTo>
                    <a:pt x="23374" y="200748"/>
                    <a:pt x="18824" y="197712"/>
                    <a:pt x="14022" y="197712"/>
                  </a:cubicBezTo>
                  <a:cubicBezTo>
                    <a:pt x="7450" y="197712"/>
                    <a:pt x="119" y="203279"/>
                    <a:pt x="119" y="212895"/>
                  </a:cubicBezTo>
                  <a:cubicBezTo>
                    <a:pt x="119" y="224282"/>
                    <a:pt x="11241" y="230355"/>
                    <a:pt x="21605" y="230355"/>
                  </a:cubicBezTo>
                  <a:cubicBezTo>
                    <a:pt x="35508" y="230355"/>
                    <a:pt x="45619" y="215425"/>
                    <a:pt x="50169" y="205809"/>
                  </a:cubicBezTo>
                  <a:cubicBezTo>
                    <a:pt x="58257" y="189867"/>
                    <a:pt x="64071" y="159248"/>
                    <a:pt x="64324" y="157476"/>
                  </a:cubicBezTo>
                  <a:lnTo>
                    <a:pt x="79490" y="77259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3" name="フリーフォーム: 図形 1152">
              <a:extLst>
                <a:ext uri="{FF2B5EF4-FFF2-40B4-BE49-F238E27FC236}">
                  <a16:creationId xmlns:a16="http://schemas.microsoft.com/office/drawing/2014/main" id="{5F4A656B-F9A0-4199-B248-64950C61F11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975820" y="6788951"/>
              <a:ext cx="58643" cy="253051"/>
            </a:xfrm>
            <a:custGeom>
              <a:avLst/>
              <a:gdLst>
                <a:gd name="csX0" fmla="*/ 58769 w 58643"/>
                <a:gd name="csY0" fmla="*/ 250599 h 253051"/>
                <a:gd name="csX1" fmla="*/ 54472 w 58643"/>
                <a:gd name="csY1" fmla="*/ 245032 h 253051"/>
                <a:gd name="csX2" fmla="*/ 14786 w 58643"/>
                <a:gd name="csY2" fmla="*/ 126604 h 253051"/>
                <a:gd name="csX3" fmla="*/ 55483 w 58643"/>
                <a:gd name="csY3" fmla="*/ 6911 h 253051"/>
                <a:gd name="csX4" fmla="*/ 58769 w 58643"/>
                <a:gd name="csY4" fmla="*/ 2609 h 253051"/>
                <a:gd name="csX5" fmla="*/ 56241 w 58643"/>
                <a:gd name="csY5" fmla="*/ 79 h 253051"/>
                <a:gd name="csX6" fmla="*/ 16050 w 58643"/>
                <a:gd name="csY6" fmla="*/ 49424 h 253051"/>
                <a:gd name="csX7" fmla="*/ 125 w 58643"/>
                <a:gd name="csY7" fmla="*/ 126604 h 253051"/>
                <a:gd name="csX8" fmla="*/ 16808 w 58643"/>
                <a:gd name="csY8" fmla="*/ 205556 h 253051"/>
                <a:gd name="csX9" fmla="*/ 56241 w 58643"/>
                <a:gd name="csY9" fmla="*/ 253130 h 253051"/>
                <a:gd name="csX10" fmla="*/ 58769 w 58643"/>
                <a:gd name="csY10" fmla="*/ 250599 h 25305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58643" h="253051">
                  <a:moveTo>
                    <a:pt x="58769" y="250599"/>
                  </a:moveTo>
                  <a:cubicBezTo>
                    <a:pt x="58769" y="249840"/>
                    <a:pt x="58769" y="249334"/>
                    <a:pt x="54472" y="245032"/>
                  </a:cubicBezTo>
                  <a:cubicBezTo>
                    <a:pt x="22875" y="213148"/>
                    <a:pt x="14786" y="165321"/>
                    <a:pt x="14786" y="126604"/>
                  </a:cubicBezTo>
                  <a:cubicBezTo>
                    <a:pt x="14786" y="82573"/>
                    <a:pt x="24391" y="38542"/>
                    <a:pt x="55483" y="6911"/>
                  </a:cubicBezTo>
                  <a:cubicBezTo>
                    <a:pt x="58769" y="3874"/>
                    <a:pt x="58769" y="3368"/>
                    <a:pt x="58769" y="2609"/>
                  </a:cubicBezTo>
                  <a:cubicBezTo>
                    <a:pt x="58769" y="838"/>
                    <a:pt x="57758" y="79"/>
                    <a:pt x="56241" y="79"/>
                  </a:cubicBezTo>
                  <a:cubicBezTo>
                    <a:pt x="53713" y="79"/>
                    <a:pt x="30964" y="17286"/>
                    <a:pt x="16050" y="49424"/>
                  </a:cubicBezTo>
                  <a:cubicBezTo>
                    <a:pt x="3158" y="77259"/>
                    <a:pt x="125" y="105348"/>
                    <a:pt x="125" y="126604"/>
                  </a:cubicBezTo>
                  <a:cubicBezTo>
                    <a:pt x="125" y="146342"/>
                    <a:pt x="2906" y="176961"/>
                    <a:pt x="16808" y="205556"/>
                  </a:cubicBezTo>
                  <a:cubicBezTo>
                    <a:pt x="31975" y="236681"/>
                    <a:pt x="53713" y="253130"/>
                    <a:pt x="56241" y="253130"/>
                  </a:cubicBezTo>
                  <a:cubicBezTo>
                    <a:pt x="57758" y="253130"/>
                    <a:pt x="58769" y="252371"/>
                    <a:pt x="58769" y="250599"/>
                  </a:cubicBez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4" name="フリーフォーム: 図形 1153">
              <a:extLst>
                <a:ext uri="{FF2B5EF4-FFF2-40B4-BE49-F238E27FC236}">
                  <a16:creationId xmlns:a16="http://schemas.microsoft.com/office/drawing/2014/main" id="{D8A425A6-2AB8-B1F6-C947-8DA86A7E524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056427" y="6866891"/>
              <a:ext cx="125881" cy="114632"/>
            </a:xfrm>
            <a:custGeom>
              <a:avLst/>
              <a:gdLst>
                <a:gd name="csX0" fmla="*/ 77225 w 125881"/>
                <a:gd name="csY0" fmla="*/ 35506 h 114632"/>
                <a:gd name="csX1" fmla="*/ 102250 w 125881"/>
                <a:gd name="csY1" fmla="*/ 5646 h 114632"/>
                <a:gd name="csX2" fmla="*/ 114889 w 125881"/>
                <a:gd name="csY2" fmla="*/ 8935 h 114632"/>
                <a:gd name="csX3" fmla="*/ 102755 w 125881"/>
                <a:gd name="csY3" fmla="*/ 22600 h 114632"/>
                <a:gd name="csX4" fmla="*/ 112361 w 125881"/>
                <a:gd name="csY4" fmla="*/ 31457 h 114632"/>
                <a:gd name="csX5" fmla="*/ 126011 w 125881"/>
                <a:gd name="csY5" fmla="*/ 16780 h 114632"/>
                <a:gd name="csX6" fmla="*/ 102503 w 125881"/>
                <a:gd name="csY6" fmla="*/ 79 h 114632"/>
                <a:gd name="csX7" fmla="*/ 75961 w 125881"/>
                <a:gd name="csY7" fmla="*/ 19311 h 114632"/>
                <a:gd name="csX8" fmla="*/ 48662 w 125881"/>
                <a:gd name="csY8" fmla="*/ 79 h 114632"/>
                <a:gd name="csX9" fmla="*/ 7965 w 125881"/>
                <a:gd name="csY9" fmla="*/ 39048 h 114632"/>
                <a:gd name="csX10" fmla="*/ 10998 w 125881"/>
                <a:gd name="csY10" fmla="*/ 41579 h 114632"/>
                <a:gd name="csX11" fmla="*/ 14284 w 125881"/>
                <a:gd name="csY11" fmla="*/ 38795 h 114632"/>
                <a:gd name="csX12" fmla="*/ 48156 w 125881"/>
                <a:gd name="csY12" fmla="*/ 5646 h 114632"/>
                <a:gd name="csX13" fmla="*/ 61806 w 125881"/>
                <a:gd name="csY13" fmla="*/ 22600 h 114632"/>
                <a:gd name="csX14" fmla="*/ 48156 w 125881"/>
                <a:gd name="csY14" fmla="*/ 82826 h 114632"/>
                <a:gd name="csX15" fmla="*/ 24143 w 125881"/>
                <a:gd name="csY15" fmla="*/ 109144 h 114632"/>
                <a:gd name="csX16" fmla="*/ 11504 w 125881"/>
                <a:gd name="csY16" fmla="*/ 105854 h 114632"/>
                <a:gd name="csX17" fmla="*/ 23384 w 125881"/>
                <a:gd name="csY17" fmla="*/ 92189 h 114632"/>
                <a:gd name="csX18" fmla="*/ 14032 w 125881"/>
                <a:gd name="csY18" fmla="*/ 83332 h 114632"/>
                <a:gd name="csX19" fmla="*/ 129 w 125881"/>
                <a:gd name="csY19" fmla="*/ 98009 h 114632"/>
                <a:gd name="csX20" fmla="*/ 23890 w 125881"/>
                <a:gd name="csY20" fmla="*/ 114711 h 114632"/>
                <a:gd name="csX21" fmla="*/ 50431 w 125881"/>
                <a:gd name="csY21" fmla="*/ 95479 h 114632"/>
                <a:gd name="csX22" fmla="*/ 77731 w 125881"/>
                <a:gd name="csY22" fmla="*/ 114711 h 114632"/>
                <a:gd name="csX23" fmla="*/ 118175 w 125881"/>
                <a:gd name="csY23" fmla="*/ 75741 h 114632"/>
                <a:gd name="csX24" fmla="*/ 115141 w 125881"/>
                <a:gd name="csY24" fmla="*/ 73210 h 114632"/>
                <a:gd name="csX25" fmla="*/ 111855 w 125881"/>
                <a:gd name="csY25" fmla="*/ 75994 h 114632"/>
                <a:gd name="csX26" fmla="*/ 78236 w 125881"/>
                <a:gd name="csY26" fmla="*/ 109144 h 114632"/>
                <a:gd name="csX27" fmla="*/ 64334 w 125881"/>
                <a:gd name="csY27" fmla="*/ 92442 h 114632"/>
                <a:gd name="csX28" fmla="*/ 68631 w 125881"/>
                <a:gd name="csY28" fmla="*/ 70174 h 114632"/>
                <a:gd name="csX29" fmla="*/ 77225 w 125881"/>
                <a:gd name="csY29" fmla="*/ 35506 h 114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25881" h="114632">
                  <a:moveTo>
                    <a:pt x="77225" y="35506"/>
                  </a:moveTo>
                  <a:cubicBezTo>
                    <a:pt x="78742" y="28926"/>
                    <a:pt x="84556" y="5646"/>
                    <a:pt x="102250" y="5646"/>
                  </a:cubicBezTo>
                  <a:cubicBezTo>
                    <a:pt x="103514" y="5646"/>
                    <a:pt x="109580" y="5646"/>
                    <a:pt x="114889" y="8935"/>
                  </a:cubicBezTo>
                  <a:cubicBezTo>
                    <a:pt x="107811" y="10201"/>
                    <a:pt x="102755" y="16527"/>
                    <a:pt x="102755" y="22600"/>
                  </a:cubicBezTo>
                  <a:cubicBezTo>
                    <a:pt x="102755" y="26649"/>
                    <a:pt x="105536" y="31457"/>
                    <a:pt x="112361" y="31457"/>
                  </a:cubicBezTo>
                  <a:cubicBezTo>
                    <a:pt x="117922" y="31457"/>
                    <a:pt x="126011" y="26902"/>
                    <a:pt x="126011" y="16780"/>
                  </a:cubicBezTo>
                  <a:cubicBezTo>
                    <a:pt x="126011" y="3621"/>
                    <a:pt x="111097" y="79"/>
                    <a:pt x="102503" y="79"/>
                  </a:cubicBezTo>
                  <a:cubicBezTo>
                    <a:pt x="87842" y="79"/>
                    <a:pt x="78995" y="13490"/>
                    <a:pt x="75961" y="19311"/>
                  </a:cubicBezTo>
                  <a:cubicBezTo>
                    <a:pt x="69642" y="2609"/>
                    <a:pt x="55992" y="79"/>
                    <a:pt x="48662" y="79"/>
                  </a:cubicBezTo>
                  <a:cubicBezTo>
                    <a:pt x="22373" y="79"/>
                    <a:pt x="7965" y="32722"/>
                    <a:pt x="7965" y="39048"/>
                  </a:cubicBezTo>
                  <a:cubicBezTo>
                    <a:pt x="7965" y="41579"/>
                    <a:pt x="10493" y="41579"/>
                    <a:pt x="10998" y="41579"/>
                  </a:cubicBezTo>
                  <a:cubicBezTo>
                    <a:pt x="13020" y="41579"/>
                    <a:pt x="13779" y="41073"/>
                    <a:pt x="14284" y="38795"/>
                  </a:cubicBezTo>
                  <a:cubicBezTo>
                    <a:pt x="22879" y="11972"/>
                    <a:pt x="39562" y="5646"/>
                    <a:pt x="48156" y="5646"/>
                  </a:cubicBezTo>
                  <a:cubicBezTo>
                    <a:pt x="52959" y="5646"/>
                    <a:pt x="61806" y="7923"/>
                    <a:pt x="61806" y="22600"/>
                  </a:cubicBezTo>
                  <a:cubicBezTo>
                    <a:pt x="61806" y="30445"/>
                    <a:pt x="57509" y="47399"/>
                    <a:pt x="48156" y="82826"/>
                  </a:cubicBezTo>
                  <a:cubicBezTo>
                    <a:pt x="44112" y="98515"/>
                    <a:pt x="35265" y="109144"/>
                    <a:pt x="24143" y="109144"/>
                  </a:cubicBezTo>
                  <a:cubicBezTo>
                    <a:pt x="22626" y="109144"/>
                    <a:pt x="16812" y="109144"/>
                    <a:pt x="11504" y="105854"/>
                  </a:cubicBezTo>
                  <a:cubicBezTo>
                    <a:pt x="17823" y="104589"/>
                    <a:pt x="23384" y="99275"/>
                    <a:pt x="23384" y="92189"/>
                  </a:cubicBezTo>
                  <a:cubicBezTo>
                    <a:pt x="23384" y="85357"/>
                    <a:pt x="17823" y="83332"/>
                    <a:pt x="14032" y="83332"/>
                  </a:cubicBezTo>
                  <a:cubicBezTo>
                    <a:pt x="6448" y="83332"/>
                    <a:pt x="129" y="89912"/>
                    <a:pt x="129" y="98009"/>
                  </a:cubicBezTo>
                  <a:cubicBezTo>
                    <a:pt x="129" y="109650"/>
                    <a:pt x="12768" y="114711"/>
                    <a:pt x="23890" y="114711"/>
                  </a:cubicBezTo>
                  <a:cubicBezTo>
                    <a:pt x="40573" y="114711"/>
                    <a:pt x="49673" y="96997"/>
                    <a:pt x="50431" y="95479"/>
                  </a:cubicBezTo>
                  <a:cubicBezTo>
                    <a:pt x="53464" y="104842"/>
                    <a:pt x="62564" y="114711"/>
                    <a:pt x="77731" y="114711"/>
                  </a:cubicBezTo>
                  <a:cubicBezTo>
                    <a:pt x="103767" y="114711"/>
                    <a:pt x="118175" y="82067"/>
                    <a:pt x="118175" y="75741"/>
                  </a:cubicBezTo>
                  <a:cubicBezTo>
                    <a:pt x="118175" y="73210"/>
                    <a:pt x="115900" y="73210"/>
                    <a:pt x="115141" y="73210"/>
                  </a:cubicBezTo>
                  <a:cubicBezTo>
                    <a:pt x="112866" y="73210"/>
                    <a:pt x="112361" y="74223"/>
                    <a:pt x="111855" y="75994"/>
                  </a:cubicBezTo>
                  <a:cubicBezTo>
                    <a:pt x="103514" y="103070"/>
                    <a:pt x="86325" y="109144"/>
                    <a:pt x="78236" y="109144"/>
                  </a:cubicBezTo>
                  <a:cubicBezTo>
                    <a:pt x="68378" y="109144"/>
                    <a:pt x="64334" y="101046"/>
                    <a:pt x="64334" y="92442"/>
                  </a:cubicBezTo>
                  <a:cubicBezTo>
                    <a:pt x="64334" y="86875"/>
                    <a:pt x="65850" y="81308"/>
                    <a:pt x="68631" y="70174"/>
                  </a:cubicBezTo>
                  <a:lnTo>
                    <a:pt x="77225" y="3550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5" name="フリーフォーム: 図形 1154">
              <a:extLst>
                <a:ext uri="{FF2B5EF4-FFF2-40B4-BE49-F238E27FC236}">
                  <a16:creationId xmlns:a16="http://schemas.microsoft.com/office/drawing/2014/main" id="{D2E253D8-8EB7-88D1-21B5-649C99F78A1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215303" y="6951916"/>
              <a:ext cx="29574" cy="75662"/>
            </a:xfrm>
            <a:custGeom>
              <a:avLst/>
              <a:gdLst>
                <a:gd name="csX0" fmla="*/ 29709 w 29574"/>
                <a:gd name="csY0" fmla="*/ 26649 h 75662"/>
                <a:gd name="csX1" fmla="*/ 13532 w 29574"/>
                <a:gd name="csY1" fmla="*/ 79 h 75662"/>
                <a:gd name="csX2" fmla="*/ 135 w 29574"/>
                <a:gd name="csY2" fmla="*/ 13490 h 75662"/>
                <a:gd name="csX3" fmla="*/ 13532 w 29574"/>
                <a:gd name="csY3" fmla="*/ 26902 h 75662"/>
                <a:gd name="csX4" fmla="*/ 22379 w 29574"/>
                <a:gd name="csY4" fmla="*/ 23612 h 75662"/>
                <a:gd name="csX5" fmla="*/ 23643 w 29574"/>
                <a:gd name="csY5" fmla="*/ 22853 h 75662"/>
                <a:gd name="csX6" fmla="*/ 24148 w 29574"/>
                <a:gd name="csY6" fmla="*/ 26649 h 75662"/>
                <a:gd name="csX7" fmla="*/ 6960 w 29574"/>
                <a:gd name="csY7" fmla="*/ 68909 h 75662"/>
                <a:gd name="csX8" fmla="*/ 4179 w 29574"/>
                <a:gd name="csY8" fmla="*/ 72957 h 75662"/>
                <a:gd name="csX9" fmla="*/ 6707 w 29574"/>
                <a:gd name="csY9" fmla="*/ 75741 h 75662"/>
                <a:gd name="csX10" fmla="*/ 29709 w 29574"/>
                <a:gd name="csY10" fmla="*/ 26649 h 7566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29574" h="75662">
                  <a:moveTo>
                    <a:pt x="29709" y="26649"/>
                  </a:moveTo>
                  <a:cubicBezTo>
                    <a:pt x="29709" y="9948"/>
                    <a:pt x="23390" y="79"/>
                    <a:pt x="13532" y="79"/>
                  </a:cubicBezTo>
                  <a:cubicBezTo>
                    <a:pt x="5190" y="79"/>
                    <a:pt x="135" y="6405"/>
                    <a:pt x="135" y="13490"/>
                  </a:cubicBezTo>
                  <a:cubicBezTo>
                    <a:pt x="135" y="20323"/>
                    <a:pt x="5190" y="26902"/>
                    <a:pt x="13532" y="26902"/>
                  </a:cubicBezTo>
                  <a:cubicBezTo>
                    <a:pt x="16565" y="26902"/>
                    <a:pt x="19851" y="25890"/>
                    <a:pt x="22379" y="23612"/>
                  </a:cubicBezTo>
                  <a:cubicBezTo>
                    <a:pt x="23137" y="23106"/>
                    <a:pt x="23390" y="22853"/>
                    <a:pt x="23643" y="22853"/>
                  </a:cubicBezTo>
                  <a:cubicBezTo>
                    <a:pt x="23895" y="22853"/>
                    <a:pt x="24148" y="23106"/>
                    <a:pt x="24148" y="26649"/>
                  </a:cubicBezTo>
                  <a:cubicBezTo>
                    <a:pt x="24148" y="45375"/>
                    <a:pt x="15301" y="60558"/>
                    <a:pt x="6960" y="68909"/>
                  </a:cubicBezTo>
                  <a:cubicBezTo>
                    <a:pt x="4179" y="71692"/>
                    <a:pt x="4179" y="72198"/>
                    <a:pt x="4179" y="72957"/>
                  </a:cubicBezTo>
                  <a:cubicBezTo>
                    <a:pt x="4179" y="74729"/>
                    <a:pt x="5443" y="75741"/>
                    <a:pt x="6707" y="75741"/>
                  </a:cubicBezTo>
                  <a:cubicBezTo>
                    <a:pt x="9487" y="75741"/>
                    <a:pt x="29709" y="56256"/>
                    <a:pt x="29709" y="26649"/>
                  </a:cubicBez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6" name="フリーフォーム: 図形 1155">
              <a:extLst>
                <a:ext uri="{FF2B5EF4-FFF2-40B4-BE49-F238E27FC236}">
                  <a16:creationId xmlns:a16="http://schemas.microsoft.com/office/drawing/2014/main" id="{B2DB3D6F-1C10-57A6-670A-152FB8A25AF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313238" y="6866891"/>
              <a:ext cx="116529" cy="163724"/>
            </a:xfrm>
            <a:custGeom>
              <a:avLst/>
              <a:gdLst>
                <a:gd name="csX0" fmla="*/ 115657 w 116529"/>
                <a:gd name="csY0" fmla="*/ 15515 h 163724"/>
                <a:gd name="csX1" fmla="*/ 116668 w 116529"/>
                <a:gd name="csY1" fmla="*/ 9695 h 163724"/>
                <a:gd name="csX2" fmla="*/ 109338 w 116529"/>
                <a:gd name="csY2" fmla="*/ 2862 h 163724"/>
                <a:gd name="csX3" fmla="*/ 100491 w 116529"/>
                <a:gd name="csY3" fmla="*/ 8176 h 163724"/>
                <a:gd name="csX4" fmla="*/ 96952 w 116529"/>
                <a:gd name="csY4" fmla="*/ 21841 h 163724"/>
                <a:gd name="csX5" fmla="*/ 91896 w 116529"/>
                <a:gd name="csY5" fmla="*/ 42085 h 163724"/>
                <a:gd name="csX6" fmla="*/ 80521 w 116529"/>
                <a:gd name="csY6" fmla="*/ 87634 h 163724"/>
                <a:gd name="csX7" fmla="*/ 51958 w 116529"/>
                <a:gd name="csY7" fmla="*/ 109144 h 163724"/>
                <a:gd name="csX8" fmla="*/ 36286 w 116529"/>
                <a:gd name="csY8" fmla="*/ 88646 h 163724"/>
                <a:gd name="csX9" fmla="*/ 49177 w 116529"/>
                <a:gd name="csY9" fmla="*/ 39048 h 163724"/>
                <a:gd name="csX10" fmla="*/ 54233 w 116529"/>
                <a:gd name="csY10" fmla="*/ 20829 h 163724"/>
                <a:gd name="csX11" fmla="*/ 33505 w 116529"/>
                <a:gd name="csY11" fmla="*/ 79 h 163724"/>
                <a:gd name="csX12" fmla="*/ 139 w 116529"/>
                <a:gd name="csY12" fmla="*/ 39048 h 163724"/>
                <a:gd name="csX13" fmla="*/ 3172 w 116529"/>
                <a:gd name="csY13" fmla="*/ 41579 h 163724"/>
                <a:gd name="csX14" fmla="*/ 7217 w 116529"/>
                <a:gd name="csY14" fmla="*/ 37024 h 163724"/>
                <a:gd name="csX15" fmla="*/ 32747 w 116529"/>
                <a:gd name="csY15" fmla="*/ 5646 h 163724"/>
                <a:gd name="csX16" fmla="*/ 39066 w 116529"/>
                <a:gd name="csY16" fmla="*/ 13743 h 163724"/>
                <a:gd name="csX17" fmla="*/ 34769 w 116529"/>
                <a:gd name="csY17" fmla="*/ 31457 h 163724"/>
                <a:gd name="csX18" fmla="*/ 20108 w 116529"/>
                <a:gd name="csY18" fmla="*/ 84598 h 163724"/>
                <a:gd name="csX19" fmla="*/ 50947 w 116529"/>
                <a:gd name="csY19" fmla="*/ 114711 h 163724"/>
                <a:gd name="csX20" fmla="*/ 76477 w 116529"/>
                <a:gd name="csY20" fmla="*/ 103323 h 163724"/>
                <a:gd name="csX21" fmla="*/ 60047 w 116529"/>
                <a:gd name="csY21" fmla="*/ 142293 h 163724"/>
                <a:gd name="csX22" fmla="*/ 32241 w 116529"/>
                <a:gd name="csY22" fmla="*/ 158236 h 163724"/>
                <a:gd name="csX23" fmla="*/ 13031 w 116529"/>
                <a:gd name="csY23" fmla="*/ 147607 h 163724"/>
                <a:gd name="csX24" fmla="*/ 23900 w 116529"/>
                <a:gd name="csY24" fmla="*/ 144571 h 163724"/>
                <a:gd name="csX25" fmla="*/ 28955 w 116529"/>
                <a:gd name="csY25" fmla="*/ 134196 h 163724"/>
                <a:gd name="csX26" fmla="*/ 19603 w 116529"/>
                <a:gd name="csY26" fmla="*/ 125339 h 163724"/>
                <a:gd name="csX27" fmla="*/ 5447 w 116529"/>
                <a:gd name="csY27" fmla="*/ 141787 h 163724"/>
                <a:gd name="csX28" fmla="*/ 32241 w 116529"/>
                <a:gd name="csY28" fmla="*/ 163803 h 163724"/>
                <a:gd name="csX29" fmla="*/ 91391 w 116529"/>
                <a:gd name="csY29" fmla="*/ 112180 h 163724"/>
                <a:gd name="csX30" fmla="*/ 115657 w 116529"/>
                <a:gd name="csY30" fmla="*/ 15515 h 16372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</a:cxnLst>
              <a:rect l="l" t="t" r="r" b="b"/>
              <a:pathLst>
                <a:path w="116529" h="163724">
                  <a:moveTo>
                    <a:pt x="115657" y="15515"/>
                  </a:moveTo>
                  <a:cubicBezTo>
                    <a:pt x="116668" y="11972"/>
                    <a:pt x="116668" y="11466"/>
                    <a:pt x="116668" y="9695"/>
                  </a:cubicBezTo>
                  <a:cubicBezTo>
                    <a:pt x="116668" y="5140"/>
                    <a:pt x="113129" y="2862"/>
                    <a:pt x="109338" y="2862"/>
                  </a:cubicBezTo>
                  <a:cubicBezTo>
                    <a:pt x="106810" y="2862"/>
                    <a:pt x="102766" y="4380"/>
                    <a:pt x="100491" y="8176"/>
                  </a:cubicBezTo>
                  <a:cubicBezTo>
                    <a:pt x="99985" y="9442"/>
                    <a:pt x="97963" y="17286"/>
                    <a:pt x="96952" y="21841"/>
                  </a:cubicBezTo>
                  <a:cubicBezTo>
                    <a:pt x="95182" y="28420"/>
                    <a:pt x="93413" y="35253"/>
                    <a:pt x="91896" y="42085"/>
                  </a:cubicBezTo>
                  <a:lnTo>
                    <a:pt x="80521" y="87634"/>
                  </a:lnTo>
                  <a:cubicBezTo>
                    <a:pt x="79510" y="91430"/>
                    <a:pt x="68641" y="109144"/>
                    <a:pt x="51958" y="109144"/>
                  </a:cubicBezTo>
                  <a:cubicBezTo>
                    <a:pt x="39066" y="109144"/>
                    <a:pt x="36286" y="98009"/>
                    <a:pt x="36286" y="88646"/>
                  </a:cubicBezTo>
                  <a:cubicBezTo>
                    <a:pt x="36286" y="77006"/>
                    <a:pt x="40583" y="61317"/>
                    <a:pt x="49177" y="39048"/>
                  </a:cubicBezTo>
                  <a:cubicBezTo>
                    <a:pt x="53222" y="28673"/>
                    <a:pt x="54233" y="25890"/>
                    <a:pt x="54233" y="20829"/>
                  </a:cubicBezTo>
                  <a:cubicBezTo>
                    <a:pt x="54233" y="9442"/>
                    <a:pt x="46144" y="79"/>
                    <a:pt x="33505" y="79"/>
                  </a:cubicBezTo>
                  <a:cubicBezTo>
                    <a:pt x="9492" y="79"/>
                    <a:pt x="139" y="36771"/>
                    <a:pt x="139" y="39048"/>
                  </a:cubicBezTo>
                  <a:cubicBezTo>
                    <a:pt x="139" y="41579"/>
                    <a:pt x="2667" y="41579"/>
                    <a:pt x="3172" y="41579"/>
                  </a:cubicBezTo>
                  <a:cubicBezTo>
                    <a:pt x="5700" y="41579"/>
                    <a:pt x="5953" y="41073"/>
                    <a:pt x="7217" y="37024"/>
                  </a:cubicBezTo>
                  <a:cubicBezTo>
                    <a:pt x="14042" y="13237"/>
                    <a:pt x="24153" y="5646"/>
                    <a:pt x="32747" y="5646"/>
                  </a:cubicBezTo>
                  <a:cubicBezTo>
                    <a:pt x="34769" y="5646"/>
                    <a:pt x="39066" y="5646"/>
                    <a:pt x="39066" y="13743"/>
                  </a:cubicBezTo>
                  <a:cubicBezTo>
                    <a:pt x="39066" y="20070"/>
                    <a:pt x="36539" y="26649"/>
                    <a:pt x="34769" y="31457"/>
                  </a:cubicBezTo>
                  <a:cubicBezTo>
                    <a:pt x="24658" y="58280"/>
                    <a:pt x="20108" y="72704"/>
                    <a:pt x="20108" y="84598"/>
                  </a:cubicBezTo>
                  <a:cubicBezTo>
                    <a:pt x="20108" y="107119"/>
                    <a:pt x="36033" y="114711"/>
                    <a:pt x="50947" y="114711"/>
                  </a:cubicBezTo>
                  <a:cubicBezTo>
                    <a:pt x="60805" y="114711"/>
                    <a:pt x="69399" y="110409"/>
                    <a:pt x="76477" y="103323"/>
                  </a:cubicBezTo>
                  <a:cubicBezTo>
                    <a:pt x="73191" y="116482"/>
                    <a:pt x="70158" y="128882"/>
                    <a:pt x="60047" y="142293"/>
                  </a:cubicBezTo>
                  <a:cubicBezTo>
                    <a:pt x="53475" y="150897"/>
                    <a:pt x="43869" y="158236"/>
                    <a:pt x="32241" y="158236"/>
                  </a:cubicBezTo>
                  <a:cubicBezTo>
                    <a:pt x="28703" y="158236"/>
                    <a:pt x="17328" y="157476"/>
                    <a:pt x="13031" y="147607"/>
                  </a:cubicBezTo>
                  <a:cubicBezTo>
                    <a:pt x="17075" y="147607"/>
                    <a:pt x="20361" y="147607"/>
                    <a:pt x="23900" y="144571"/>
                  </a:cubicBezTo>
                  <a:cubicBezTo>
                    <a:pt x="26428" y="142293"/>
                    <a:pt x="28955" y="139004"/>
                    <a:pt x="28955" y="134196"/>
                  </a:cubicBezTo>
                  <a:cubicBezTo>
                    <a:pt x="28955" y="126351"/>
                    <a:pt x="22130" y="125339"/>
                    <a:pt x="19603" y="125339"/>
                  </a:cubicBezTo>
                  <a:cubicBezTo>
                    <a:pt x="13789" y="125339"/>
                    <a:pt x="5447" y="129388"/>
                    <a:pt x="5447" y="141787"/>
                  </a:cubicBezTo>
                  <a:cubicBezTo>
                    <a:pt x="5447" y="154440"/>
                    <a:pt x="16569" y="163803"/>
                    <a:pt x="32241" y="163803"/>
                  </a:cubicBezTo>
                  <a:cubicBezTo>
                    <a:pt x="58277" y="163803"/>
                    <a:pt x="84313" y="140775"/>
                    <a:pt x="91391" y="112180"/>
                  </a:cubicBezTo>
                  <a:lnTo>
                    <a:pt x="115657" y="15515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7" name="フリーフォーム: 図形 1156">
              <a:extLst>
                <a:ext uri="{FF2B5EF4-FFF2-40B4-BE49-F238E27FC236}">
                  <a16:creationId xmlns:a16="http://schemas.microsoft.com/office/drawing/2014/main" id="{C193C53E-A4B7-6F4A-A21D-F5BDBDF0568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453316" y="6788951"/>
              <a:ext cx="58643" cy="253051"/>
            </a:xfrm>
            <a:custGeom>
              <a:avLst/>
              <a:gdLst>
                <a:gd name="csX0" fmla="*/ 58788 w 58643"/>
                <a:gd name="csY0" fmla="*/ 126604 h 253051"/>
                <a:gd name="csX1" fmla="*/ 42105 w 58643"/>
                <a:gd name="csY1" fmla="*/ 47652 h 253051"/>
                <a:gd name="csX2" fmla="*/ 2672 w 58643"/>
                <a:gd name="csY2" fmla="*/ 79 h 253051"/>
                <a:gd name="csX3" fmla="*/ 144 w 58643"/>
                <a:gd name="csY3" fmla="*/ 2609 h 253051"/>
                <a:gd name="csX4" fmla="*/ 4947 w 58643"/>
                <a:gd name="csY4" fmla="*/ 8429 h 253051"/>
                <a:gd name="csX5" fmla="*/ 44127 w 58643"/>
                <a:gd name="csY5" fmla="*/ 126604 h 253051"/>
                <a:gd name="csX6" fmla="*/ 3430 w 58643"/>
                <a:gd name="csY6" fmla="*/ 246297 h 253051"/>
                <a:gd name="csX7" fmla="*/ 144 w 58643"/>
                <a:gd name="csY7" fmla="*/ 250599 h 253051"/>
                <a:gd name="csX8" fmla="*/ 2672 w 58643"/>
                <a:gd name="csY8" fmla="*/ 253130 h 253051"/>
                <a:gd name="csX9" fmla="*/ 42863 w 58643"/>
                <a:gd name="csY9" fmla="*/ 203785 h 253051"/>
                <a:gd name="csX10" fmla="*/ 58788 w 58643"/>
                <a:gd name="csY10" fmla="*/ 126604 h 25305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58643" h="253051">
                  <a:moveTo>
                    <a:pt x="58788" y="126604"/>
                  </a:moveTo>
                  <a:cubicBezTo>
                    <a:pt x="58788" y="106866"/>
                    <a:pt x="56008" y="76247"/>
                    <a:pt x="42105" y="47652"/>
                  </a:cubicBezTo>
                  <a:cubicBezTo>
                    <a:pt x="26938" y="16527"/>
                    <a:pt x="5200" y="79"/>
                    <a:pt x="2672" y="79"/>
                  </a:cubicBezTo>
                  <a:cubicBezTo>
                    <a:pt x="1155" y="79"/>
                    <a:pt x="144" y="1091"/>
                    <a:pt x="144" y="2609"/>
                  </a:cubicBezTo>
                  <a:cubicBezTo>
                    <a:pt x="144" y="3368"/>
                    <a:pt x="144" y="3874"/>
                    <a:pt x="4947" y="8429"/>
                  </a:cubicBezTo>
                  <a:cubicBezTo>
                    <a:pt x="29719" y="33481"/>
                    <a:pt x="44127" y="73716"/>
                    <a:pt x="44127" y="126604"/>
                  </a:cubicBezTo>
                  <a:cubicBezTo>
                    <a:pt x="44127" y="169876"/>
                    <a:pt x="34774" y="214413"/>
                    <a:pt x="3430" y="246297"/>
                  </a:cubicBezTo>
                  <a:cubicBezTo>
                    <a:pt x="144" y="249334"/>
                    <a:pt x="144" y="249840"/>
                    <a:pt x="144" y="250599"/>
                  </a:cubicBezTo>
                  <a:cubicBezTo>
                    <a:pt x="144" y="252117"/>
                    <a:pt x="1155" y="253130"/>
                    <a:pt x="2672" y="253130"/>
                  </a:cubicBezTo>
                  <a:cubicBezTo>
                    <a:pt x="5200" y="253130"/>
                    <a:pt x="27950" y="235922"/>
                    <a:pt x="42863" y="203785"/>
                  </a:cubicBezTo>
                  <a:cubicBezTo>
                    <a:pt x="55755" y="175949"/>
                    <a:pt x="58788" y="147860"/>
                    <a:pt x="58788" y="126604"/>
                  </a:cubicBez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8" name="フリーフォーム: 図形 1157">
              <a:extLst>
                <a:ext uri="{FF2B5EF4-FFF2-40B4-BE49-F238E27FC236}">
                  <a16:creationId xmlns:a16="http://schemas.microsoft.com/office/drawing/2014/main" id="{6584D50B-A810-AD0F-A3A8-828C0C7272D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621578" y="6885870"/>
              <a:ext cx="168095" cy="59213"/>
            </a:xfrm>
            <a:custGeom>
              <a:avLst/>
              <a:gdLst>
                <a:gd name="csX0" fmla="*/ 159652 w 168095"/>
                <a:gd name="csY0" fmla="*/ 10201 h 59213"/>
                <a:gd name="csX1" fmla="*/ 168246 w 168095"/>
                <a:gd name="csY1" fmla="*/ 5140 h 59213"/>
                <a:gd name="csX2" fmla="*/ 159905 w 168095"/>
                <a:gd name="csY2" fmla="*/ 79 h 59213"/>
                <a:gd name="csX3" fmla="*/ 8493 w 168095"/>
                <a:gd name="csY3" fmla="*/ 79 h 59213"/>
                <a:gd name="csX4" fmla="*/ 151 w 168095"/>
                <a:gd name="csY4" fmla="*/ 5140 h 59213"/>
                <a:gd name="csX5" fmla="*/ 8745 w 168095"/>
                <a:gd name="csY5" fmla="*/ 10201 h 59213"/>
                <a:gd name="csX6" fmla="*/ 159652 w 168095"/>
                <a:gd name="csY6" fmla="*/ 10201 h 59213"/>
                <a:gd name="csX7" fmla="*/ 159905 w 168095"/>
                <a:gd name="csY7" fmla="*/ 59293 h 59213"/>
                <a:gd name="csX8" fmla="*/ 168246 w 168095"/>
                <a:gd name="csY8" fmla="*/ 54232 h 59213"/>
                <a:gd name="csX9" fmla="*/ 159652 w 168095"/>
                <a:gd name="csY9" fmla="*/ 49171 h 59213"/>
                <a:gd name="csX10" fmla="*/ 8745 w 168095"/>
                <a:gd name="csY10" fmla="*/ 49171 h 59213"/>
                <a:gd name="csX11" fmla="*/ 151 w 168095"/>
                <a:gd name="csY11" fmla="*/ 54232 h 59213"/>
                <a:gd name="csX12" fmla="*/ 8493 w 168095"/>
                <a:gd name="csY12" fmla="*/ 59293 h 59213"/>
                <a:gd name="csX13" fmla="*/ 159905 w 168095"/>
                <a:gd name="csY13" fmla="*/ 59293 h 5921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68095" h="59213">
                  <a:moveTo>
                    <a:pt x="159652" y="10201"/>
                  </a:moveTo>
                  <a:cubicBezTo>
                    <a:pt x="163443" y="10201"/>
                    <a:pt x="168246" y="10201"/>
                    <a:pt x="168246" y="5140"/>
                  </a:cubicBezTo>
                  <a:cubicBezTo>
                    <a:pt x="168246" y="79"/>
                    <a:pt x="163443" y="79"/>
                    <a:pt x="159905" y="79"/>
                  </a:cubicBezTo>
                  <a:lnTo>
                    <a:pt x="8493" y="79"/>
                  </a:lnTo>
                  <a:cubicBezTo>
                    <a:pt x="4954" y="79"/>
                    <a:pt x="151" y="79"/>
                    <a:pt x="151" y="5140"/>
                  </a:cubicBezTo>
                  <a:cubicBezTo>
                    <a:pt x="151" y="10201"/>
                    <a:pt x="4954" y="10201"/>
                    <a:pt x="8745" y="10201"/>
                  </a:cubicBezTo>
                  <a:lnTo>
                    <a:pt x="159652" y="10201"/>
                  </a:lnTo>
                  <a:close/>
                  <a:moveTo>
                    <a:pt x="159905" y="59293"/>
                  </a:moveTo>
                  <a:cubicBezTo>
                    <a:pt x="163443" y="59293"/>
                    <a:pt x="168246" y="59293"/>
                    <a:pt x="168246" y="54232"/>
                  </a:cubicBezTo>
                  <a:cubicBezTo>
                    <a:pt x="168246" y="49171"/>
                    <a:pt x="163443" y="49171"/>
                    <a:pt x="159652" y="49171"/>
                  </a:cubicBezTo>
                  <a:lnTo>
                    <a:pt x="8745" y="49171"/>
                  </a:lnTo>
                  <a:cubicBezTo>
                    <a:pt x="4954" y="49171"/>
                    <a:pt x="151" y="49171"/>
                    <a:pt x="151" y="54232"/>
                  </a:cubicBezTo>
                  <a:cubicBezTo>
                    <a:pt x="151" y="59293"/>
                    <a:pt x="4954" y="59293"/>
                    <a:pt x="8493" y="59293"/>
                  </a:cubicBezTo>
                  <a:lnTo>
                    <a:pt x="159905" y="59293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9" name="フリーフォーム: 図形 1158">
              <a:extLst>
                <a:ext uri="{FF2B5EF4-FFF2-40B4-BE49-F238E27FC236}">
                  <a16:creationId xmlns:a16="http://schemas.microsoft.com/office/drawing/2014/main" id="{603ADF6E-A4B8-ACDF-F821-E56096AC42E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926817" y="6611812"/>
              <a:ext cx="124365" cy="607069"/>
            </a:xfrm>
            <a:custGeom>
              <a:avLst/>
              <a:gdLst>
                <a:gd name="csX0" fmla="*/ 124527 w 124365"/>
                <a:gd name="csY0" fmla="*/ 604604 h 607069"/>
                <a:gd name="csX1" fmla="*/ 123516 w 124365"/>
                <a:gd name="csY1" fmla="*/ 602326 h 607069"/>
                <a:gd name="csX2" fmla="*/ 80291 w 124365"/>
                <a:gd name="csY2" fmla="*/ 548679 h 607069"/>
                <a:gd name="csX3" fmla="*/ 21142 w 124365"/>
                <a:gd name="csY3" fmla="*/ 303726 h 607069"/>
                <a:gd name="csX4" fmla="*/ 71949 w 124365"/>
                <a:gd name="csY4" fmla="*/ 72437 h 607069"/>
                <a:gd name="csX5" fmla="*/ 123768 w 124365"/>
                <a:gd name="csY5" fmla="*/ 4619 h 607069"/>
                <a:gd name="csX6" fmla="*/ 124527 w 124365"/>
                <a:gd name="csY6" fmla="*/ 2595 h 607069"/>
                <a:gd name="csX7" fmla="*/ 119218 w 124365"/>
                <a:gd name="csY7" fmla="*/ 65 h 607069"/>
                <a:gd name="csX8" fmla="*/ 111382 w 124365"/>
                <a:gd name="csY8" fmla="*/ 3860 h 607069"/>
                <a:gd name="csX9" fmla="*/ 161 w 124365"/>
                <a:gd name="csY9" fmla="*/ 303473 h 607069"/>
                <a:gd name="csX10" fmla="*/ 87116 w 124365"/>
                <a:gd name="csY10" fmla="*/ 578792 h 607069"/>
                <a:gd name="csX11" fmla="*/ 112141 w 124365"/>
                <a:gd name="csY11" fmla="*/ 604097 h 607069"/>
                <a:gd name="csX12" fmla="*/ 119218 w 124365"/>
                <a:gd name="csY12" fmla="*/ 607134 h 607069"/>
                <a:gd name="csX13" fmla="*/ 124527 w 124365"/>
                <a:gd name="csY13" fmla="*/ 604604 h 60706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4365" h="607069">
                  <a:moveTo>
                    <a:pt x="124527" y="604604"/>
                  </a:moveTo>
                  <a:cubicBezTo>
                    <a:pt x="124527" y="603591"/>
                    <a:pt x="124021" y="603085"/>
                    <a:pt x="123516" y="602326"/>
                  </a:cubicBezTo>
                  <a:cubicBezTo>
                    <a:pt x="114163" y="592963"/>
                    <a:pt x="97227" y="576009"/>
                    <a:pt x="80291" y="548679"/>
                  </a:cubicBezTo>
                  <a:cubicBezTo>
                    <a:pt x="39594" y="483392"/>
                    <a:pt x="21142" y="401151"/>
                    <a:pt x="21142" y="303726"/>
                  </a:cubicBezTo>
                  <a:cubicBezTo>
                    <a:pt x="21142" y="235655"/>
                    <a:pt x="30242" y="147846"/>
                    <a:pt x="71949" y="72437"/>
                  </a:cubicBezTo>
                  <a:cubicBezTo>
                    <a:pt x="91919" y="36504"/>
                    <a:pt x="112646" y="15754"/>
                    <a:pt x="123768" y="4619"/>
                  </a:cubicBezTo>
                  <a:cubicBezTo>
                    <a:pt x="124527" y="3860"/>
                    <a:pt x="124527" y="3354"/>
                    <a:pt x="124527" y="2595"/>
                  </a:cubicBezTo>
                  <a:cubicBezTo>
                    <a:pt x="124527" y="65"/>
                    <a:pt x="122757" y="65"/>
                    <a:pt x="119218" y="65"/>
                  </a:cubicBezTo>
                  <a:cubicBezTo>
                    <a:pt x="115680" y="65"/>
                    <a:pt x="115174" y="65"/>
                    <a:pt x="111382" y="3860"/>
                  </a:cubicBezTo>
                  <a:cubicBezTo>
                    <a:pt x="26703" y="81041"/>
                    <a:pt x="161" y="196938"/>
                    <a:pt x="161" y="303473"/>
                  </a:cubicBezTo>
                  <a:cubicBezTo>
                    <a:pt x="161" y="402922"/>
                    <a:pt x="22911" y="503130"/>
                    <a:pt x="87116" y="578792"/>
                  </a:cubicBezTo>
                  <a:cubicBezTo>
                    <a:pt x="92171" y="584613"/>
                    <a:pt x="101777" y="594988"/>
                    <a:pt x="112141" y="604097"/>
                  </a:cubicBezTo>
                  <a:cubicBezTo>
                    <a:pt x="115174" y="607134"/>
                    <a:pt x="115680" y="607134"/>
                    <a:pt x="119218" y="607134"/>
                  </a:cubicBezTo>
                  <a:cubicBezTo>
                    <a:pt x="122757" y="607134"/>
                    <a:pt x="124527" y="607134"/>
                    <a:pt x="124527" y="604604"/>
                  </a:cubicBez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0" name="フリーフォーム: 図形 1159">
              <a:extLst>
                <a:ext uri="{FF2B5EF4-FFF2-40B4-BE49-F238E27FC236}">
                  <a16:creationId xmlns:a16="http://schemas.microsoft.com/office/drawing/2014/main" id="{B0D79EEE-1157-360D-3A42-77F892C2446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0067389" y="6807424"/>
              <a:ext cx="111979" cy="171315"/>
            </a:xfrm>
            <a:custGeom>
              <a:avLst/>
              <a:gdLst>
                <a:gd name="csX0" fmla="*/ 67407 w 111979"/>
                <a:gd name="csY0" fmla="*/ 129641 h 171315"/>
                <a:gd name="csX1" fmla="*/ 67407 w 111979"/>
                <a:gd name="csY1" fmla="*/ 151656 h 171315"/>
                <a:gd name="csX2" fmla="*/ 48196 w 111979"/>
                <a:gd name="csY2" fmla="*/ 163550 h 171315"/>
                <a:gd name="csX3" fmla="*/ 42888 w 111979"/>
                <a:gd name="csY3" fmla="*/ 163550 h 171315"/>
                <a:gd name="csX4" fmla="*/ 42888 w 111979"/>
                <a:gd name="csY4" fmla="*/ 171394 h 171315"/>
                <a:gd name="csX5" fmla="*/ 77012 w 111979"/>
                <a:gd name="csY5" fmla="*/ 170635 h 171315"/>
                <a:gd name="csX6" fmla="*/ 111390 w 111979"/>
                <a:gd name="csY6" fmla="*/ 171394 h 171315"/>
                <a:gd name="csX7" fmla="*/ 111390 w 111979"/>
                <a:gd name="csY7" fmla="*/ 163550 h 171315"/>
                <a:gd name="csX8" fmla="*/ 106081 w 111979"/>
                <a:gd name="csY8" fmla="*/ 163550 h 171315"/>
                <a:gd name="csX9" fmla="*/ 86871 w 111979"/>
                <a:gd name="csY9" fmla="*/ 151656 h 171315"/>
                <a:gd name="csX10" fmla="*/ 86871 w 111979"/>
                <a:gd name="csY10" fmla="*/ 129641 h 171315"/>
                <a:gd name="csX11" fmla="*/ 112148 w 111979"/>
                <a:gd name="csY11" fmla="*/ 129641 h 171315"/>
                <a:gd name="csX12" fmla="*/ 112148 w 111979"/>
                <a:gd name="csY12" fmla="*/ 121796 h 171315"/>
                <a:gd name="csX13" fmla="*/ 86871 w 111979"/>
                <a:gd name="csY13" fmla="*/ 121796 h 171315"/>
                <a:gd name="csX14" fmla="*/ 86871 w 111979"/>
                <a:gd name="csY14" fmla="*/ 6658 h 171315"/>
                <a:gd name="csX15" fmla="*/ 82826 w 111979"/>
                <a:gd name="csY15" fmla="*/ 79 h 171315"/>
                <a:gd name="csX16" fmla="*/ 77771 w 111979"/>
                <a:gd name="csY16" fmla="*/ 3115 h 171315"/>
                <a:gd name="csX17" fmla="*/ 169 w 111979"/>
                <a:gd name="csY17" fmla="*/ 121796 h 171315"/>
                <a:gd name="csX18" fmla="*/ 169 w 111979"/>
                <a:gd name="csY18" fmla="*/ 129641 h 171315"/>
                <a:gd name="csX19" fmla="*/ 67407 w 111979"/>
                <a:gd name="csY19" fmla="*/ 129641 h 171315"/>
                <a:gd name="csX20" fmla="*/ 68924 w 111979"/>
                <a:gd name="csY20" fmla="*/ 121796 h 171315"/>
                <a:gd name="csX21" fmla="*/ 7246 w 111979"/>
                <a:gd name="csY21" fmla="*/ 121796 h 171315"/>
                <a:gd name="csX22" fmla="*/ 68924 w 111979"/>
                <a:gd name="csY22" fmla="*/ 27408 h 171315"/>
                <a:gd name="csX23" fmla="*/ 68924 w 111979"/>
                <a:gd name="csY23" fmla="*/ 121796 h 1713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11979" h="171315">
                  <a:moveTo>
                    <a:pt x="67407" y="129641"/>
                  </a:moveTo>
                  <a:lnTo>
                    <a:pt x="67407" y="151656"/>
                  </a:lnTo>
                  <a:cubicBezTo>
                    <a:pt x="67407" y="160766"/>
                    <a:pt x="66901" y="163550"/>
                    <a:pt x="48196" y="163550"/>
                  </a:cubicBezTo>
                  <a:lnTo>
                    <a:pt x="42888" y="163550"/>
                  </a:lnTo>
                  <a:lnTo>
                    <a:pt x="42888" y="171394"/>
                  </a:lnTo>
                  <a:cubicBezTo>
                    <a:pt x="53251" y="170635"/>
                    <a:pt x="66396" y="170635"/>
                    <a:pt x="77012" y="170635"/>
                  </a:cubicBezTo>
                  <a:cubicBezTo>
                    <a:pt x="87629" y="170635"/>
                    <a:pt x="101026" y="170635"/>
                    <a:pt x="111390" y="171394"/>
                  </a:cubicBezTo>
                  <a:lnTo>
                    <a:pt x="111390" y="163550"/>
                  </a:lnTo>
                  <a:lnTo>
                    <a:pt x="106081" y="163550"/>
                  </a:lnTo>
                  <a:cubicBezTo>
                    <a:pt x="87376" y="163550"/>
                    <a:pt x="86871" y="160766"/>
                    <a:pt x="86871" y="151656"/>
                  </a:cubicBezTo>
                  <a:lnTo>
                    <a:pt x="86871" y="129641"/>
                  </a:lnTo>
                  <a:lnTo>
                    <a:pt x="112148" y="129641"/>
                  </a:lnTo>
                  <a:lnTo>
                    <a:pt x="112148" y="121796"/>
                  </a:lnTo>
                  <a:lnTo>
                    <a:pt x="86871" y="121796"/>
                  </a:lnTo>
                  <a:lnTo>
                    <a:pt x="86871" y="6658"/>
                  </a:lnTo>
                  <a:cubicBezTo>
                    <a:pt x="86871" y="1597"/>
                    <a:pt x="86871" y="79"/>
                    <a:pt x="82826" y="79"/>
                  </a:cubicBezTo>
                  <a:cubicBezTo>
                    <a:pt x="80551" y="79"/>
                    <a:pt x="79793" y="79"/>
                    <a:pt x="77771" y="3115"/>
                  </a:cubicBezTo>
                  <a:lnTo>
                    <a:pt x="169" y="121796"/>
                  </a:lnTo>
                  <a:lnTo>
                    <a:pt x="169" y="129641"/>
                  </a:lnTo>
                  <a:lnTo>
                    <a:pt x="67407" y="129641"/>
                  </a:lnTo>
                  <a:close/>
                  <a:moveTo>
                    <a:pt x="68924" y="121796"/>
                  </a:moveTo>
                  <a:lnTo>
                    <a:pt x="7246" y="121796"/>
                  </a:lnTo>
                  <a:lnTo>
                    <a:pt x="68924" y="27408"/>
                  </a:lnTo>
                  <a:lnTo>
                    <a:pt x="68924" y="12179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1" name="フリーフォーム: 図形 1160">
              <a:extLst>
                <a:ext uri="{FF2B5EF4-FFF2-40B4-BE49-F238E27FC236}">
                  <a16:creationId xmlns:a16="http://schemas.microsoft.com/office/drawing/2014/main" id="{E47AEF68-0C3A-56D2-5828-5196CD124D1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0263850" y="6910416"/>
              <a:ext cx="154445" cy="10122"/>
            </a:xfrm>
            <a:custGeom>
              <a:avLst/>
              <a:gdLst>
                <a:gd name="csX0" fmla="*/ 145774 w 154445"/>
                <a:gd name="csY0" fmla="*/ 10201 h 10122"/>
                <a:gd name="csX1" fmla="*/ 154621 w 154445"/>
                <a:gd name="csY1" fmla="*/ 5140 h 10122"/>
                <a:gd name="csX2" fmla="*/ 145774 w 154445"/>
                <a:gd name="csY2" fmla="*/ 79 h 10122"/>
                <a:gd name="csX3" fmla="*/ 9023 w 154445"/>
                <a:gd name="csY3" fmla="*/ 79 h 10122"/>
                <a:gd name="csX4" fmla="*/ 176 w 154445"/>
                <a:gd name="csY4" fmla="*/ 5140 h 10122"/>
                <a:gd name="csX5" fmla="*/ 9023 w 154445"/>
                <a:gd name="csY5" fmla="*/ 10201 h 10122"/>
                <a:gd name="csX6" fmla="*/ 145774 w 154445"/>
                <a:gd name="csY6" fmla="*/ 10201 h 1012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154445" h="10122">
                  <a:moveTo>
                    <a:pt x="145774" y="10201"/>
                  </a:moveTo>
                  <a:cubicBezTo>
                    <a:pt x="150071" y="10201"/>
                    <a:pt x="154621" y="10201"/>
                    <a:pt x="154621" y="5140"/>
                  </a:cubicBezTo>
                  <a:cubicBezTo>
                    <a:pt x="154621" y="79"/>
                    <a:pt x="150071" y="79"/>
                    <a:pt x="145774" y="79"/>
                  </a:cubicBezTo>
                  <a:lnTo>
                    <a:pt x="9023" y="79"/>
                  </a:lnTo>
                  <a:cubicBezTo>
                    <a:pt x="4726" y="79"/>
                    <a:pt x="176" y="79"/>
                    <a:pt x="176" y="5140"/>
                  </a:cubicBezTo>
                  <a:cubicBezTo>
                    <a:pt x="176" y="10201"/>
                    <a:pt x="4726" y="10201"/>
                    <a:pt x="9023" y="10201"/>
                  </a:cubicBezTo>
                  <a:lnTo>
                    <a:pt x="145774" y="10201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2" name="フリーフォーム: 図形 1161">
              <a:extLst>
                <a:ext uri="{FF2B5EF4-FFF2-40B4-BE49-F238E27FC236}">
                  <a16:creationId xmlns:a16="http://schemas.microsoft.com/office/drawing/2014/main" id="{70151345-5BF5-2643-F0D9-1A09B0CBECA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508282" y="6810208"/>
              <a:ext cx="100857" cy="168531"/>
            </a:xfrm>
            <a:custGeom>
              <a:avLst/>
              <a:gdLst>
                <a:gd name="csX0" fmla="*/ 19650 w 100857"/>
                <a:gd name="csY0" fmla="*/ 149126 h 168531"/>
                <a:gd name="csX1" fmla="*/ 46444 w 100857"/>
                <a:gd name="csY1" fmla="*/ 123061 h 168531"/>
                <a:gd name="csX2" fmla="*/ 101043 w 100857"/>
                <a:gd name="csY2" fmla="*/ 49171 h 168531"/>
                <a:gd name="csX3" fmla="*/ 47455 w 100857"/>
                <a:gd name="csY3" fmla="*/ 79 h 168531"/>
                <a:gd name="csX4" fmla="*/ 186 w 100857"/>
                <a:gd name="csY4" fmla="*/ 45881 h 168531"/>
                <a:gd name="csX5" fmla="*/ 13583 w 100857"/>
                <a:gd name="csY5" fmla="*/ 60052 h 168531"/>
                <a:gd name="csX6" fmla="*/ 26727 w 100857"/>
                <a:gd name="csY6" fmla="*/ 46640 h 168531"/>
                <a:gd name="csX7" fmla="*/ 13330 w 100857"/>
                <a:gd name="csY7" fmla="*/ 33481 h 168531"/>
                <a:gd name="csX8" fmla="*/ 10044 w 100857"/>
                <a:gd name="csY8" fmla="*/ 33734 h 168531"/>
                <a:gd name="csX9" fmla="*/ 44169 w 100857"/>
                <a:gd name="csY9" fmla="*/ 7923 h 168531"/>
                <a:gd name="csX10" fmla="*/ 78041 w 100857"/>
                <a:gd name="csY10" fmla="*/ 49171 h 168531"/>
                <a:gd name="csX11" fmla="*/ 51499 w 100857"/>
                <a:gd name="csY11" fmla="*/ 105095 h 168531"/>
                <a:gd name="csX12" fmla="*/ 2966 w 100857"/>
                <a:gd name="csY12" fmla="*/ 159248 h 168531"/>
                <a:gd name="csX13" fmla="*/ 186 w 100857"/>
                <a:gd name="csY13" fmla="*/ 168611 h 168531"/>
                <a:gd name="csX14" fmla="*/ 93965 w 100857"/>
                <a:gd name="csY14" fmla="*/ 168611 h 168531"/>
                <a:gd name="csX15" fmla="*/ 101043 w 100857"/>
                <a:gd name="csY15" fmla="*/ 124580 h 168531"/>
                <a:gd name="csX16" fmla="*/ 94724 w 100857"/>
                <a:gd name="csY16" fmla="*/ 124580 h 168531"/>
                <a:gd name="csX17" fmla="*/ 89163 w 100857"/>
                <a:gd name="csY17" fmla="*/ 147101 h 168531"/>
                <a:gd name="csX18" fmla="*/ 65149 w 100857"/>
                <a:gd name="csY18" fmla="*/ 149126 h 168531"/>
                <a:gd name="csX19" fmla="*/ 19650 w 100857"/>
                <a:gd name="csY19" fmla="*/ 149126 h 16853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</a:cxnLst>
              <a:rect l="l" t="t" r="r" b="b"/>
              <a:pathLst>
                <a:path w="100857" h="168531">
                  <a:moveTo>
                    <a:pt x="19650" y="149126"/>
                  </a:moveTo>
                  <a:lnTo>
                    <a:pt x="46444" y="123061"/>
                  </a:lnTo>
                  <a:cubicBezTo>
                    <a:pt x="85877" y="88140"/>
                    <a:pt x="101043" y="74476"/>
                    <a:pt x="101043" y="49171"/>
                  </a:cubicBezTo>
                  <a:cubicBezTo>
                    <a:pt x="101043" y="20323"/>
                    <a:pt x="78293" y="79"/>
                    <a:pt x="47455" y="79"/>
                  </a:cubicBezTo>
                  <a:cubicBezTo>
                    <a:pt x="18891" y="79"/>
                    <a:pt x="186" y="23359"/>
                    <a:pt x="186" y="45881"/>
                  </a:cubicBezTo>
                  <a:cubicBezTo>
                    <a:pt x="186" y="60052"/>
                    <a:pt x="12825" y="60052"/>
                    <a:pt x="13583" y="60052"/>
                  </a:cubicBezTo>
                  <a:cubicBezTo>
                    <a:pt x="17880" y="60052"/>
                    <a:pt x="26727" y="57015"/>
                    <a:pt x="26727" y="46640"/>
                  </a:cubicBezTo>
                  <a:cubicBezTo>
                    <a:pt x="26727" y="40061"/>
                    <a:pt x="22177" y="33481"/>
                    <a:pt x="13330" y="33481"/>
                  </a:cubicBezTo>
                  <a:cubicBezTo>
                    <a:pt x="11308" y="33481"/>
                    <a:pt x="10802" y="33481"/>
                    <a:pt x="10044" y="33734"/>
                  </a:cubicBezTo>
                  <a:cubicBezTo>
                    <a:pt x="15858" y="17286"/>
                    <a:pt x="29508" y="7923"/>
                    <a:pt x="44169" y="7923"/>
                  </a:cubicBezTo>
                  <a:cubicBezTo>
                    <a:pt x="67171" y="7923"/>
                    <a:pt x="78041" y="28420"/>
                    <a:pt x="78041" y="49171"/>
                  </a:cubicBezTo>
                  <a:cubicBezTo>
                    <a:pt x="78041" y="69415"/>
                    <a:pt x="65402" y="89406"/>
                    <a:pt x="51499" y="105095"/>
                  </a:cubicBezTo>
                  <a:lnTo>
                    <a:pt x="2966" y="159248"/>
                  </a:lnTo>
                  <a:cubicBezTo>
                    <a:pt x="186" y="162031"/>
                    <a:pt x="186" y="162537"/>
                    <a:pt x="186" y="168611"/>
                  </a:cubicBezTo>
                  <a:lnTo>
                    <a:pt x="93965" y="168611"/>
                  </a:lnTo>
                  <a:lnTo>
                    <a:pt x="101043" y="124580"/>
                  </a:lnTo>
                  <a:lnTo>
                    <a:pt x="94724" y="124580"/>
                  </a:lnTo>
                  <a:cubicBezTo>
                    <a:pt x="93460" y="132171"/>
                    <a:pt x="91690" y="143306"/>
                    <a:pt x="89163" y="147101"/>
                  </a:cubicBezTo>
                  <a:cubicBezTo>
                    <a:pt x="87393" y="149126"/>
                    <a:pt x="70710" y="149126"/>
                    <a:pt x="65149" y="149126"/>
                  </a:cubicBezTo>
                  <a:lnTo>
                    <a:pt x="19650" y="14912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3" name="フリーフォーム: 図形 1162">
              <a:extLst>
                <a:ext uri="{FF2B5EF4-FFF2-40B4-BE49-F238E27FC236}">
                  <a16:creationId xmlns:a16="http://schemas.microsoft.com/office/drawing/2014/main" id="{BF0D96B5-71D6-CB9B-2DFE-F0B55BC1644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643770" y="6951916"/>
              <a:ext cx="26794" cy="26823"/>
            </a:xfrm>
            <a:custGeom>
              <a:avLst/>
              <a:gdLst>
                <a:gd name="csX0" fmla="*/ 26985 w 26794"/>
                <a:gd name="csY0" fmla="*/ 13490 h 26823"/>
                <a:gd name="csX1" fmla="*/ 13588 w 26794"/>
                <a:gd name="csY1" fmla="*/ 79 h 26823"/>
                <a:gd name="csX2" fmla="*/ 191 w 26794"/>
                <a:gd name="csY2" fmla="*/ 13490 h 26823"/>
                <a:gd name="csX3" fmla="*/ 13588 w 26794"/>
                <a:gd name="csY3" fmla="*/ 26902 h 26823"/>
                <a:gd name="csX4" fmla="*/ 26985 w 26794"/>
                <a:gd name="csY4" fmla="*/ 13490 h 268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6794" h="26823">
                  <a:moveTo>
                    <a:pt x="26985" y="13490"/>
                  </a:moveTo>
                  <a:cubicBezTo>
                    <a:pt x="26985" y="6152"/>
                    <a:pt x="20918" y="79"/>
                    <a:pt x="13588" y="79"/>
                  </a:cubicBezTo>
                  <a:cubicBezTo>
                    <a:pt x="6258" y="79"/>
                    <a:pt x="191" y="6152"/>
                    <a:pt x="191" y="13490"/>
                  </a:cubicBezTo>
                  <a:cubicBezTo>
                    <a:pt x="191" y="20829"/>
                    <a:pt x="6258" y="26902"/>
                    <a:pt x="13588" y="26902"/>
                  </a:cubicBezTo>
                  <a:cubicBezTo>
                    <a:pt x="20918" y="26902"/>
                    <a:pt x="26985" y="20829"/>
                    <a:pt x="26985" y="13490"/>
                  </a:cubicBez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4" name="フリーフォーム: 図形 1163">
              <a:extLst>
                <a:ext uri="{FF2B5EF4-FFF2-40B4-BE49-F238E27FC236}">
                  <a16:creationId xmlns:a16="http://schemas.microsoft.com/office/drawing/2014/main" id="{D484CC09-6F29-152F-F259-0C0C359C1FC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714744" y="6810208"/>
              <a:ext cx="83415" cy="168531"/>
            </a:xfrm>
            <a:custGeom>
              <a:avLst/>
              <a:gdLst>
                <a:gd name="csX0" fmla="*/ 52013 w 83415"/>
                <a:gd name="csY0" fmla="*/ 6658 h 168531"/>
                <a:gd name="csX1" fmla="*/ 46199 w 83415"/>
                <a:gd name="csY1" fmla="*/ 79 h 168531"/>
                <a:gd name="csX2" fmla="*/ 194 w 83415"/>
                <a:gd name="csY2" fmla="*/ 16274 h 168531"/>
                <a:gd name="csX3" fmla="*/ 194 w 83415"/>
                <a:gd name="csY3" fmla="*/ 24118 h 168531"/>
                <a:gd name="csX4" fmla="*/ 33307 w 83415"/>
                <a:gd name="csY4" fmla="*/ 17539 h 168531"/>
                <a:gd name="csX5" fmla="*/ 33307 w 83415"/>
                <a:gd name="csY5" fmla="*/ 148620 h 168531"/>
                <a:gd name="csX6" fmla="*/ 9799 w 83415"/>
                <a:gd name="csY6" fmla="*/ 160766 h 168531"/>
                <a:gd name="csX7" fmla="*/ 1710 w 83415"/>
                <a:gd name="csY7" fmla="*/ 160766 h 168531"/>
                <a:gd name="csX8" fmla="*/ 1710 w 83415"/>
                <a:gd name="csY8" fmla="*/ 168611 h 168531"/>
                <a:gd name="csX9" fmla="*/ 42660 w 83415"/>
                <a:gd name="csY9" fmla="*/ 167851 h 168531"/>
                <a:gd name="csX10" fmla="*/ 83609 w 83415"/>
                <a:gd name="csY10" fmla="*/ 168611 h 168531"/>
                <a:gd name="csX11" fmla="*/ 83609 w 83415"/>
                <a:gd name="csY11" fmla="*/ 160766 h 168531"/>
                <a:gd name="csX12" fmla="*/ 75521 w 83415"/>
                <a:gd name="csY12" fmla="*/ 160766 h 168531"/>
                <a:gd name="csX13" fmla="*/ 52013 w 83415"/>
                <a:gd name="csY13" fmla="*/ 148620 h 168531"/>
                <a:gd name="csX14" fmla="*/ 52013 w 83415"/>
                <a:gd name="csY14" fmla="*/ 6658 h 16853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</a:cxnLst>
              <a:rect l="l" t="t" r="r" b="b"/>
              <a:pathLst>
                <a:path w="83415" h="168531">
                  <a:moveTo>
                    <a:pt x="52013" y="6658"/>
                  </a:moveTo>
                  <a:cubicBezTo>
                    <a:pt x="52013" y="585"/>
                    <a:pt x="52013" y="79"/>
                    <a:pt x="46199" y="79"/>
                  </a:cubicBezTo>
                  <a:cubicBezTo>
                    <a:pt x="30527" y="16274"/>
                    <a:pt x="8282" y="16274"/>
                    <a:pt x="194" y="16274"/>
                  </a:cubicBezTo>
                  <a:lnTo>
                    <a:pt x="194" y="24118"/>
                  </a:lnTo>
                  <a:cubicBezTo>
                    <a:pt x="5249" y="24118"/>
                    <a:pt x="20163" y="24118"/>
                    <a:pt x="33307" y="17539"/>
                  </a:cubicBezTo>
                  <a:lnTo>
                    <a:pt x="33307" y="148620"/>
                  </a:lnTo>
                  <a:cubicBezTo>
                    <a:pt x="33307" y="157729"/>
                    <a:pt x="32549" y="160766"/>
                    <a:pt x="9799" y="160766"/>
                  </a:cubicBezTo>
                  <a:lnTo>
                    <a:pt x="1710" y="160766"/>
                  </a:lnTo>
                  <a:lnTo>
                    <a:pt x="1710" y="168611"/>
                  </a:lnTo>
                  <a:cubicBezTo>
                    <a:pt x="10557" y="167851"/>
                    <a:pt x="32549" y="167851"/>
                    <a:pt x="42660" y="167851"/>
                  </a:cubicBezTo>
                  <a:cubicBezTo>
                    <a:pt x="52771" y="167851"/>
                    <a:pt x="74762" y="167851"/>
                    <a:pt x="83609" y="168611"/>
                  </a:cubicBezTo>
                  <a:lnTo>
                    <a:pt x="83609" y="160766"/>
                  </a:lnTo>
                  <a:lnTo>
                    <a:pt x="75521" y="160766"/>
                  </a:lnTo>
                  <a:cubicBezTo>
                    <a:pt x="52771" y="160766"/>
                    <a:pt x="52013" y="157982"/>
                    <a:pt x="52013" y="148620"/>
                  </a:cubicBezTo>
                  <a:lnTo>
                    <a:pt x="52013" y="6658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5" name="フリーフォーム: 図形 1164">
              <a:extLst>
                <a:ext uri="{FF2B5EF4-FFF2-40B4-BE49-F238E27FC236}">
                  <a16:creationId xmlns:a16="http://schemas.microsoft.com/office/drawing/2014/main" id="{BEEC6EA4-F656-200A-7900-035118C6A86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0825965" y="6866891"/>
              <a:ext cx="125881" cy="114632"/>
            </a:xfrm>
            <a:custGeom>
              <a:avLst/>
              <a:gdLst>
                <a:gd name="csX0" fmla="*/ 77295 w 125881"/>
                <a:gd name="csY0" fmla="*/ 35506 h 114632"/>
                <a:gd name="csX1" fmla="*/ 102320 w 125881"/>
                <a:gd name="csY1" fmla="*/ 5646 h 114632"/>
                <a:gd name="csX2" fmla="*/ 114958 w 125881"/>
                <a:gd name="csY2" fmla="*/ 8935 h 114632"/>
                <a:gd name="csX3" fmla="*/ 102825 w 125881"/>
                <a:gd name="csY3" fmla="*/ 22600 h 114632"/>
                <a:gd name="csX4" fmla="*/ 112431 w 125881"/>
                <a:gd name="csY4" fmla="*/ 31457 h 114632"/>
                <a:gd name="csX5" fmla="*/ 126080 w 125881"/>
                <a:gd name="csY5" fmla="*/ 16780 h 114632"/>
                <a:gd name="csX6" fmla="*/ 102572 w 125881"/>
                <a:gd name="csY6" fmla="*/ 79 h 114632"/>
                <a:gd name="csX7" fmla="*/ 76031 w 125881"/>
                <a:gd name="csY7" fmla="*/ 19311 h 114632"/>
                <a:gd name="csX8" fmla="*/ 48731 w 125881"/>
                <a:gd name="csY8" fmla="*/ 79 h 114632"/>
                <a:gd name="csX9" fmla="*/ 8035 w 125881"/>
                <a:gd name="csY9" fmla="*/ 39048 h 114632"/>
                <a:gd name="csX10" fmla="*/ 11068 w 125881"/>
                <a:gd name="csY10" fmla="*/ 41579 h 114632"/>
                <a:gd name="csX11" fmla="*/ 14354 w 125881"/>
                <a:gd name="csY11" fmla="*/ 38795 h 114632"/>
                <a:gd name="csX12" fmla="*/ 48226 w 125881"/>
                <a:gd name="csY12" fmla="*/ 5646 h 114632"/>
                <a:gd name="csX13" fmla="*/ 61876 w 125881"/>
                <a:gd name="csY13" fmla="*/ 22600 h 114632"/>
                <a:gd name="csX14" fmla="*/ 48226 w 125881"/>
                <a:gd name="csY14" fmla="*/ 82826 h 114632"/>
                <a:gd name="csX15" fmla="*/ 24212 w 125881"/>
                <a:gd name="csY15" fmla="*/ 109144 h 114632"/>
                <a:gd name="csX16" fmla="*/ 11574 w 125881"/>
                <a:gd name="csY16" fmla="*/ 105854 h 114632"/>
                <a:gd name="csX17" fmla="*/ 23454 w 125881"/>
                <a:gd name="csY17" fmla="*/ 92189 h 114632"/>
                <a:gd name="csX18" fmla="*/ 14101 w 125881"/>
                <a:gd name="csY18" fmla="*/ 83332 h 114632"/>
                <a:gd name="csX19" fmla="*/ 199 w 125881"/>
                <a:gd name="csY19" fmla="*/ 98009 h 114632"/>
                <a:gd name="csX20" fmla="*/ 23960 w 125881"/>
                <a:gd name="csY20" fmla="*/ 114711 h 114632"/>
                <a:gd name="csX21" fmla="*/ 50501 w 125881"/>
                <a:gd name="csY21" fmla="*/ 95479 h 114632"/>
                <a:gd name="csX22" fmla="*/ 77801 w 125881"/>
                <a:gd name="csY22" fmla="*/ 114711 h 114632"/>
                <a:gd name="csX23" fmla="*/ 118244 w 125881"/>
                <a:gd name="csY23" fmla="*/ 75741 h 114632"/>
                <a:gd name="csX24" fmla="*/ 115211 w 125881"/>
                <a:gd name="csY24" fmla="*/ 73210 h 114632"/>
                <a:gd name="csX25" fmla="*/ 111925 w 125881"/>
                <a:gd name="csY25" fmla="*/ 75994 h 114632"/>
                <a:gd name="csX26" fmla="*/ 78306 w 125881"/>
                <a:gd name="csY26" fmla="*/ 109144 h 114632"/>
                <a:gd name="csX27" fmla="*/ 64403 w 125881"/>
                <a:gd name="csY27" fmla="*/ 92442 h 114632"/>
                <a:gd name="csX28" fmla="*/ 68701 w 125881"/>
                <a:gd name="csY28" fmla="*/ 70174 h 114632"/>
                <a:gd name="csX29" fmla="*/ 77295 w 125881"/>
                <a:gd name="csY29" fmla="*/ 35506 h 114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25881" h="114632">
                  <a:moveTo>
                    <a:pt x="77295" y="35506"/>
                  </a:moveTo>
                  <a:cubicBezTo>
                    <a:pt x="78812" y="28926"/>
                    <a:pt x="84625" y="5646"/>
                    <a:pt x="102320" y="5646"/>
                  </a:cubicBezTo>
                  <a:cubicBezTo>
                    <a:pt x="103584" y="5646"/>
                    <a:pt x="109650" y="5646"/>
                    <a:pt x="114958" y="8935"/>
                  </a:cubicBezTo>
                  <a:cubicBezTo>
                    <a:pt x="107881" y="10201"/>
                    <a:pt x="102825" y="16527"/>
                    <a:pt x="102825" y="22600"/>
                  </a:cubicBezTo>
                  <a:cubicBezTo>
                    <a:pt x="102825" y="26649"/>
                    <a:pt x="105606" y="31457"/>
                    <a:pt x="112431" y="31457"/>
                  </a:cubicBezTo>
                  <a:cubicBezTo>
                    <a:pt x="117992" y="31457"/>
                    <a:pt x="126080" y="26902"/>
                    <a:pt x="126080" y="16780"/>
                  </a:cubicBezTo>
                  <a:cubicBezTo>
                    <a:pt x="126080" y="3621"/>
                    <a:pt x="111167" y="79"/>
                    <a:pt x="102572" y="79"/>
                  </a:cubicBezTo>
                  <a:cubicBezTo>
                    <a:pt x="87912" y="79"/>
                    <a:pt x="79064" y="13490"/>
                    <a:pt x="76031" y="19311"/>
                  </a:cubicBezTo>
                  <a:cubicBezTo>
                    <a:pt x="69712" y="2609"/>
                    <a:pt x="56062" y="79"/>
                    <a:pt x="48731" y="79"/>
                  </a:cubicBezTo>
                  <a:cubicBezTo>
                    <a:pt x="22443" y="79"/>
                    <a:pt x="8035" y="32722"/>
                    <a:pt x="8035" y="39048"/>
                  </a:cubicBezTo>
                  <a:cubicBezTo>
                    <a:pt x="8035" y="41579"/>
                    <a:pt x="10562" y="41579"/>
                    <a:pt x="11068" y="41579"/>
                  </a:cubicBezTo>
                  <a:cubicBezTo>
                    <a:pt x="13090" y="41579"/>
                    <a:pt x="13849" y="41073"/>
                    <a:pt x="14354" y="38795"/>
                  </a:cubicBezTo>
                  <a:cubicBezTo>
                    <a:pt x="22948" y="11972"/>
                    <a:pt x="39632" y="5646"/>
                    <a:pt x="48226" y="5646"/>
                  </a:cubicBezTo>
                  <a:cubicBezTo>
                    <a:pt x="53029" y="5646"/>
                    <a:pt x="61876" y="7923"/>
                    <a:pt x="61876" y="22600"/>
                  </a:cubicBezTo>
                  <a:cubicBezTo>
                    <a:pt x="61876" y="30445"/>
                    <a:pt x="57579" y="47399"/>
                    <a:pt x="48226" y="82826"/>
                  </a:cubicBezTo>
                  <a:cubicBezTo>
                    <a:pt x="44181" y="98515"/>
                    <a:pt x="35334" y="109144"/>
                    <a:pt x="24212" y="109144"/>
                  </a:cubicBezTo>
                  <a:cubicBezTo>
                    <a:pt x="22696" y="109144"/>
                    <a:pt x="16882" y="109144"/>
                    <a:pt x="11574" y="105854"/>
                  </a:cubicBezTo>
                  <a:cubicBezTo>
                    <a:pt x="17893" y="104589"/>
                    <a:pt x="23454" y="99275"/>
                    <a:pt x="23454" y="92189"/>
                  </a:cubicBezTo>
                  <a:cubicBezTo>
                    <a:pt x="23454" y="85357"/>
                    <a:pt x="17893" y="83332"/>
                    <a:pt x="14101" y="83332"/>
                  </a:cubicBezTo>
                  <a:cubicBezTo>
                    <a:pt x="6518" y="83332"/>
                    <a:pt x="199" y="89912"/>
                    <a:pt x="199" y="98009"/>
                  </a:cubicBezTo>
                  <a:cubicBezTo>
                    <a:pt x="199" y="109650"/>
                    <a:pt x="12837" y="114711"/>
                    <a:pt x="23960" y="114711"/>
                  </a:cubicBezTo>
                  <a:cubicBezTo>
                    <a:pt x="40643" y="114711"/>
                    <a:pt x="49743" y="96997"/>
                    <a:pt x="50501" y="95479"/>
                  </a:cubicBezTo>
                  <a:cubicBezTo>
                    <a:pt x="53534" y="104842"/>
                    <a:pt x="62634" y="114711"/>
                    <a:pt x="77801" y="114711"/>
                  </a:cubicBezTo>
                  <a:cubicBezTo>
                    <a:pt x="103836" y="114711"/>
                    <a:pt x="118244" y="82067"/>
                    <a:pt x="118244" y="75741"/>
                  </a:cubicBezTo>
                  <a:cubicBezTo>
                    <a:pt x="118244" y="73210"/>
                    <a:pt x="115970" y="73210"/>
                    <a:pt x="115211" y="73210"/>
                  </a:cubicBezTo>
                  <a:cubicBezTo>
                    <a:pt x="112936" y="73210"/>
                    <a:pt x="112431" y="74223"/>
                    <a:pt x="111925" y="75994"/>
                  </a:cubicBezTo>
                  <a:cubicBezTo>
                    <a:pt x="103584" y="103070"/>
                    <a:pt x="86395" y="109144"/>
                    <a:pt x="78306" y="109144"/>
                  </a:cubicBezTo>
                  <a:cubicBezTo>
                    <a:pt x="68448" y="109144"/>
                    <a:pt x="64403" y="101046"/>
                    <a:pt x="64403" y="92442"/>
                  </a:cubicBezTo>
                  <a:cubicBezTo>
                    <a:pt x="64403" y="86875"/>
                    <a:pt x="65920" y="81308"/>
                    <a:pt x="68701" y="70174"/>
                  </a:cubicBezTo>
                  <a:lnTo>
                    <a:pt x="77295" y="3550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6" name="フリーフォーム: 図形 1165">
              <a:extLst>
                <a:ext uri="{FF2B5EF4-FFF2-40B4-BE49-F238E27FC236}">
                  <a16:creationId xmlns:a16="http://schemas.microsoft.com/office/drawing/2014/main" id="{7234AE39-516B-C64C-4A41-0DD71E48A0B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0974250" y="6756639"/>
              <a:ext cx="78208" cy="117618"/>
            </a:xfrm>
            <a:custGeom>
              <a:avLst/>
              <a:gdLst>
                <a:gd name="csX0" fmla="*/ 78413 w 78208"/>
                <a:gd name="csY0" fmla="*/ 85454 h 117618"/>
                <a:gd name="csX1" fmla="*/ 72397 w 78208"/>
                <a:gd name="csY1" fmla="*/ 85454 h 117618"/>
                <a:gd name="csX2" fmla="*/ 67796 w 78208"/>
                <a:gd name="csY2" fmla="*/ 101573 h 117618"/>
                <a:gd name="csX3" fmla="*/ 50279 w 78208"/>
                <a:gd name="csY3" fmla="*/ 102636 h 117618"/>
                <a:gd name="csX4" fmla="*/ 17722 w 78208"/>
                <a:gd name="csY4" fmla="*/ 102636 h 117618"/>
                <a:gd name="csX5" fmla="*/ 53110 w 78208"/>
                <a:gd name="csY5" fmla="*/ 72877 h 117618"/>
                <a:gd name="csX6" fmla="*/ 78413 w 78208"/>
                <a:gd name="csY6" fmla="*/ 34616 h 117618"/>
                <a:gd name="csX7" fmla="*/ 37008 w 78208"/>
                <a:gd name="csY7" fmla="*/ 74 h 117618"/>
                <a:gd name="csX8" fmla="*/ 204 w 78208"/>
                <a:gd name="csY8" fmla="*/ 31782 h 117618"/>
                <a:gd name="csX9" fmla="*/ 9582 w 78208"/>
                <a:gd name="csY9" fmla="*/ 41701 h 117618"/>
                <a:gd name="csX10" fmla="*/ 18960 w 78208"/>
                <a:gd name="csY10" fmla="*/ 32313 h 117618"/>
                <a:gd name="csX11" fmla="*/ 8521 w 78208"/>
                <a:gd name="csY11" fmla="*/ 22925 h 117618"/>
                <a:gd name="csX12" fmla="*/ 34354 w 78208"/>
                <a:gd name="csY12" fmla="*/ 6451 h 117618"/>
                <a:gd name="csX13" fmla="*/ 61249 w 78208"/>
                <a:gd name="csY13" fmla="*/ 34616 h 117618"/>
                <a:gd name="csX14" fmla="*/ 44617 w 78208"/>
                <a:gd name="csY14" fmla="*/ 68626 h 117618"/>
                <a:gd name="csX15" fmla="*/ 1974 w 78208"/>
                <a:gd name="csY15" fmla="*/ 110784 h 117618"/>
                <a:gd name="csX16" fmla="*/ 204 w 78208"/>
                <a:gd name="csY16" fmla="*/ 117693 h 117618"/>
                <a:gd name="csX17" fmla="*/ 73105 w 78208"/>
                <a:gd name="csY17" fmla="*/ 117693 h 117618"/>
                <a:gd name="csX18" fmla="*/ 78413 w 78208"/>
                <a:gd name="csY18" fmla="*/ 85454 h 11761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78208" h="117618">
                  <a:moveTo>
                    <a:pt x="78413" y="85454"/>
                  </a:moveTo>
                  <a:lnTo>
                    <a:pt x="72397" y="85454"/>
                  </a:lnTo>
                  <a:cubicBezTo>
                    <a:pt x="71866" y="89351"/>
                    <a:pt x="70097" y="99802"/>
                    <a:pt x="67796" y="101573"/>
                  </a:cubicBezTo>
                  <a:cubicBezTo>
                    <a:pt x="66381" y="102636"/>
                    <a:pt x="52756" y="102636"/>
                    <a:pt x="50279" y="102636"/>
                  </a:cubicBezTo>
                  <a:lnTo>
                    <a:pt x="17722" y="102636"/>
                  </a:lnTo>
                  <a:cubicBezTo>
                    <a:pt x="36301" y="86162"/>
                    <a:pt x="42494" y="81203"/>
                    <a:pt x="53110" y="72877"/>
                  </a:cubicBezTo>
                  <a:cubicBezTo>
                    <a:pt x="66204" y="62426"/>
                    <a:pt x="78413" y="51444"/>
                    <a:pt x="78413" y="34616"/>
                  </a:cubicBezTo>
                  <a:cubicBezTo>
                    <a:pt x="78413" y="13183"/>
                    <a:pt x="59657" y="74"/>
                    <a:pt x="37008" y="74"/>
                  </a:cubicBezTo>
                  <a:cubicBezTo>
                    <a:pt x="15068" y="74"/>
                    <a:pt x="204" y="15485"/>
                    <a:pt x="204" y="31782"/>
                  </a:cubicBezTo>
                  <a:cubicBezTo>
                    <a:pt x="204" y="40816"/>
                    <a:pt x="7813" y="41701"/>
                    <a:pt x="9582" y="41701"/>
                  </a:cubicBezTo>
                  <a:cubicBezTo>
                    <a:pt x="13829" y="41701"/>
                    <a:pt x="18960" y="38690"/>
                    <a:pt x="18960" y="32313"/>
                  </a:cubicBezTo>
                  <a:cubicBezTo>
                    <a:pt x="18960" y="29125"/>
                    <a:pt x="17722" y="22925"/>
                    <a:pt x="8521" y="22925"/>
                  </a:cubicBezTo>
                  <a:cubicBezTo>
                    <a:pt x="14006" y="10348"/>
                    <a:pt x="26038" y="6451"/>
                    <a:pt x="34354" y="6451"/>
                  </a:cubicBezTo>
                  <a:cubicBezTo>
                    <a:pt x="52048" y="6451"/>
                    <a:pt x="61249" y="20268"/>
                    <a:pt x="61249" y="34616"/>
                  </a:cubicBezTo>
                  <a:cubicBezTo>
                    <a:pt x="61249" y="50027"/>
                    <a:pt x="50279" y="62249"/>
                    <a:pt x="44617" y="68626"/>
                  </a:cubicBezTo>
                  <a:lnTo>
                    <a:pt x="1974" y="110784"/>
                  </a:lnTo>
                  <a:cubicBezTo>
                    <a:pt x="204" y="112379"/>
                    <a:pt x="204" y="112733"/>
                    <a:pt x="204" y="117693"/>
                  </a:cubicBezTo>
                  <a:lnTo>
                    <a:pt x="73105" y="117693"/>
                  </a:lnTo>
                  <a:lnTo>
                    <a:pt x="78413" y="85454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7" name="フリーフォーム: 図形 1166">
              <a:extLst>
                <a:ext uri="{FF2B5EF4-FFF2-40B4-BE49-F238E27FC236}">
                  <a16:creationId xmlns:a16="http://schemas.microsoft.com/office/drawing/2014/main" id="{DC8DE352-32E6-B46F-DB5B-7D37AAFC7B1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1146827" y="6831211"/>
              <a:ext cx="168095" cy="168531"/>
            </a:xfrm>
            <a:custGeom>
              <a:avLst/>
              <a:gdLst>
                <a:gd name="csX0" fmla="*/ 89441 w 168095"/>
                <a:gd name="csY0" fmla="*/ 89406 h 168531"/>
                <a:gd name="csX1" fmla="*/ 159965 w 168095"/>
                <a:gd name="csY1" fmla="*/ 89406 h 168531"/>
                <a:gd name="csX2" fmla="*/ 168306 w 168095"/>
                <a:gd name="csY2" fmla="*/ 84345 h 168531"/>
                <a:gd name="csX3" fmla="*/ 159965 w 168095"/>
                <a:gd name="csY3" fmla="*/ 79284 h 168531"/>
                <a:gd name="csX4" fmla="*/ 89441 w 168095"/>
                <a:gd name="csY4" fmla="*/ 79284 h 168531"/>
                <a:gd name="csX5" fmla="*/ 89441 w 168095"/>
                <a:gd name="csY5" fmla="*/ 8429 h 168531"/>
                <a:gd name="csX6" fmla="*/ 84385 w 168095"/>
                <a:gd name="csY6" fmla="*/ 79 h 168531"/>
                <a:gd name="csX7" fmla="*/ 79330 w 168095"/>
                <a:gd name="csY7" fmla="*/ 8429 h 168531"/>
                <a:gd name="csX8" fmla="*/ 79330 w 168095"/>
                <a:gd name="csY8" fmla="*/ 79284 h 168531"/>
                <a:gd name="csX9" fmla="*/ 8553 w 168095"/>
                <a:gd name="csY9" fmla="*/ 79284 h 168531"/>
                <a:gd name="csX10" fmla="*/ 211 w 168095"/>
                <a:gd name="csY10" fmla="*/ 84345 h 168531"/>
                <a:gd name="csX11" fmla="*/ 8553 w 168095"/>
                <a:gd name="csY11" fmla="*/ 89406 h 168531"/>
                <a:gd name="csX12" fmla="*/ 79330 w 168095"/>
                <a:gd name="csY12" fmla="*/ 89406 h 168531"/>
                <a:gd name="csX13" fmla="*/ 79330 w 168095"/>
                <a:gd name="csY13" fmla="*/ 160260 h 168531"/>
                <a:gd name="csX14" fmla="*/ 84385 w 168095"/>
                <a:gd name="csY14" fmla="*/ 168611 h 168531"/>
                <a:gd name="csX15" fmla="*/ 89441 w 168095"/>
                <a:gd name="csY15" fmla="*/ 160260 h 168531"/>
                <a:gd name="csX16" fmla="*/ 89441 w 168095"/>
                <a:gd name="csY16" fmla="*/ 89406 h 16853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68095" h="168531">
                  <a:moveTo>
                    <a:pt x="89441" y="89406"/>
                  </a:moveTo>
                  <a:lnTo>
                    <a:pt x="159965" y="89406"/>
                  </a:lnTo>
                  <a:cubicBezTo>
                    <a:pt x="163504" y="89406"/>
                    <a:pt x="168306" y="89406"/>
                    <a:pt x="168306" y="84345"/>
                  </a:cubicBezTo>
                  <a:cubicBezTo>
                    <a:pt x="168306" y="79284"/>
                    <a:pt x="163504" y="79284"/>
                    <a:pt x="159965" y="79284"/>
                  </a:cubicBezTo>
                  <a:lnTo>
                    <a:pt x="89441" y="79284"/>
                  </a:lnTo>
                  <a:lnTo>
                    <a:pt x="89441" y="8429"/>
                  </a:lnTo>
                  <a:cubicBezTo>
                    <a:pt x="89441" y="4887"/>
                    <a:pt x="89441" y="79"/>
                    <a:pt x="84385" y="79"/>
                  </a:cubicBezTo>
                  <a:cubicBezTo>
                    <a:pt x="79330" y="79"/>
                    <a:pt x="79330" y="4887"/>
                    <a:pt x="79330" y="8429"/>
                  </a:cubicBezTo>
                  <a:lnTo>
                    <a:pt x="79330" y="79284"/>
                  </a:lnTo>
                  <a:lnTo>
                    <a:pt x="8553" y="79284"/>
                  </a:lnTo>
                  <a:cubicBezTo>
                    <a:pt x="5014" y="79284"/>
                    <a:pt x="211" y="79284"/>
                    <a:pt x="211" y="84345"/>
                  </a:cubicBezTo>
                  <a:cubicBezTo>
                    <a:pt x="211" y="89406"/>
                    <a:pt x="5014" y="89406"/>
                    <a:pt x="8553" y="89406"/>
                  </a:cubicBezTo>
                  <a:lnTo>
                    <a:pt x="79330" y="89406"/>
                  </a:lnTo>
                  <a:lnTo>
                    <a:pt x="79330" y="160260"/>
                  </a:lnTo>
                  <a:cubicBezTo>
                    <a:pt x="79330" y="163803"/>
                    <a:pt x="79330" y="168611"/>
                    <a:pt x="84385" y="168611"/>
                  </a:cubicBezTo>
                  <a:cubicBezTo>
                    <a:pt x="89441" y="168611"/>
                    <a:pt x="89441" y="163803"/>
                    <a:pt x="89441" y="160260"/>
                  </a:cubicBezTo>
                  <a:lnTo>
                    <a:pt x="89441" y="8940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8" name="フリーフォーム: 図形 1167">
              <a:extLst>
                <a:ext uri="{FF2B5EF4-FFF2-40B4-BE49-F238E27FC236}">
                  <a16:creationId xmlns:a16="http://schemas.microsoft.com/office/drawing/2014/main" id="{2B8BB03D-D0BE-F7AF-1828-055CA4C6D16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1423109" y="6695700"/>
              <a:ext cx="125881" cy="114632"/>
            </a:xfrm>
            <a:custGeom>
              <a:avLst/>
              <a:gdLst>
                <a:gd name="csX0" fmla="*/ 77319 w 125881"/>
                <a:gd name="csY0" fmla="*/ 35499 h 114632"/>
                <a:gd name="csX1" fmla="*/ 102343 w 125881"/>
                <a:gd name="csY1" fmla="*/ 5639 h 114632"/>
                <a:gd name="csX2" fmla="*/ 114982 w 125881"/>
                <a:gd name="csY2" fmla="*/ 8929 h 114632"/>
                <a:gd name="csX3" fmla="*/ 102849 w 125881"/>
                <a:gd name="csY3" fmla="*/ 22593 h 114632"/>
                <a:gd name="csX4" fmla="*/ 112454 w 125881"/>
                <a:gd name="csY4" fmla="*/ 31450 h 114632"/>
                <a:gd name="csX5" fmla="*/ 126104 w 125881"/>
                <a:gd name="csY5" fmla="*/ 16773 h 114632"/>
                <a:gd name="csX6" fmla="*/ 102596 w 125881"/>
                <a:gd name="csY6" fmla="*/ 72 h 114632"/>
                <a:gd name="csX7" fmla="*/ 76055 w 125881"/>
                <a:gd name="csY7" fmla="*/ 19304 h 114632"/>
                <a:gd name="csX8" fmla="*/ 48755 w 125881"/>
                <a:gd name="csY8" fmla="*/ 72 h 114632"/>
                <a:gd name="csX9" fmla="*/ 8058 w 125881"/>
                <a:gd name="csY9" fmla="*/ 39042 h 114632"/>
                <a:gd name="csX10" fmla="*/ 11092 w 125881"/>
                <a:gd name="csY10" fmla="*/ 41572 h 114632"/>
                <a:gd name="csX11" fmla="*/ 14378 w 125881"/>
                <a:gd name="csY11" fmla="*/ 38789 h 114632"/>
                <a:gd name="csX12" fmla="*/ 48249 w 125881"/>
                <a:gd name="csY12" fmla="*/ 5639 h 114632"/>
                <a:gd name="csX13" fmla="*/ 61899 w 125881"/>
                <a:gd name="csY13" fmla="*/ 22593 h 114632"/>
                <a:gd name="csX14" fmla="*/ 48249 w 125881"/>
                <a:gd name="csY14" fmla="*/ 82820 h 114632"/>
                <a:gd name="csX15" fmla="*/ 24236 w 125881"/>
                <a:gd name="csY15" fmla="*/ 109137 h 114632"/>
                <a:gd name="csX16" fmla="*/ 11597 w 125881"/>
                <a:gd name="csY16" fmla="*/ 105847 h 114632"/>
                <a:gd name="csX17" fmla="*/ 23477 w 125881"/>
                <a:gd name="csY17" fmla="*/ 92182 h 114632"/>
                <a:gd name="csX18" fmla="*/ 14125 w 125881"/>
                <a:gd name="csY18" fmla="*/ 83326 h 114632"/>
                <a:gd name="csX19" fmla="*/ 222 w 125881"/>
                <a:gd name="csY19" fmla="*/ 98003 h 114632"/>
                <a:gd name="csX20" fmla="*/ 23983 w 125881"/>
                <a:gd name="csY20" fmla="*/ 114704 h 114632"/>
                <a:gd name="csX21" fmla="*/ 50524 w 125881"/>
                <a:gd name="csY21" fmla="*/ 95472 h 114632"/>
                <a:gd name="csX22" fmla="*/ 77824 w 125881"/>
                <a:gd name="csY22" fmla="*/ 114704 h 114632"/>
                <a:gd name="csX23" fmla="*/ 118268 w 125881"/>
                <a:gd name="csY23" fmla="*/ 75734 h 114632"/>
                <a:gd name="csX24" fmla="*/ 115235 w 125881"/>
                <a:gd name="csY24" fmla="*/ 73204 h 114632"/>
                <a:gd name="csX25" fmla="*/ 111949 w 125881"/>
                <a:gd name="csY25" fmla="*/ 75987 h 114632"/>
                <a:gd name="csX26" fmla="*/ 78330 w 125881"/>
                <a:gd name="csY26" fmla="*/ 109137 h 114632"/>
                <a:gd name="csX27" fmla="*/ 64427 w 125881"/>
                <a:gd name="csY27" fmla="*/ 92436 h 114632"/>
                <a:gd name="csX28" fmla="*/ 68724 w 125881"/>
                <a:gd name="csY28" fmla="*/ 70167 h 114632"/>
                <a:gd name="csX29" fmla="*/ 77319 w 125881"/>
                <a:gd name="csY29" fmla="*/ 35499 h 114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25881" h="114632">
                  <a:moveTo>
                    <a:pt x="77319" y="35499"/>
                  </a:moveTo>
                  <a:cubicBezTo>
                    <a:pt x="78835" y="28920"/>
                    <a:pt x="84649" y="5639"/>
                    <a:pt x="102343" y="5639"/>
                  </a:cubicBezTo>
                  <a:cubicBezTo>
                    <a:pt x="103607" y="5639"/>
                    <a:pt x="109674" y="5639"/>
                    <a:pt x="114982" y="8929"/>
                  </a:cubicBezTo>
                  <a:cubicBezTo>
                    <a:pt x="107904" y="10194"/>
                    <a:pt x="102849" y="16520"/>
                    <a:pt x="102849" y="22593"/>
                  </a:cubicBezTo>
                  <a:cubicBezTo>
                    <a:pt x="102849" y="26642"/>
                    <a:pt x="105629" y="31450"/>
                    <a:pt x="112454" y="31450"/>
                  </a:cubicBezTo>
                  <a:cubicBezTo>
                    <a:pt x="118015" y="31450"/>
                    <a:pt x="126104" y="26895"/>
                    <a:pt x="126104" y="16773"/>
                  </a:cubicBezTo>
                  <a:cubicBezTo>
                    <a:pt x="126104" y="3615"/>
                    <a:pt x="111190" y="72"/>
                    <a:pt x="102596" y="72"/>
                  </a:cubicBezTo>
                  <a:cubicBezTo>
                    <a:pt x="87935" y="72"/>
                    <a:pt x="79088" y="13484"/>
                    <a:pt x="76055" y="19304"/>
                  </a:cubicBezTo>
                  <a:cubicBezTo>
                    <a:pt x="69735" y="2602"/>
                    <a:pt x="56085" y="72"/>
                    <a:pt x="48755" y="72"/>
                  </a:cubicBezTo>
                  <a:cubicBezTo>
                    <a:pt x="22466" y="72"/>
                    <a:pt x="8058" y="32715"/>
                    <a:pt x="8058" y="39042"/>
                  </a:cubicBezTo>
                  <a:cubicBezTo>
                    <a:pt x="8058" y="41572"/>
                    <a:pt x="10586" y="41572"/>
                    <a:pt x="11092" y="41572"/>
                  </a:cubicBezTo>
                  <a:cubicBezTo>
                    <a:pt x="13114" y="41572"/>
                    <a:pt x="13872" y="41066"/>
                    <a:pt x="14378" y="38789"/>
                  </a:cubicBezTo>
                  <a:cubicBezTo>
                    <a:pt x="22972" y="11965"/>
                    <a:pt x="39655" y="5639"/>
                    <a:pt x="48249" y="5639"/>
                  </a:cubicBezTo>
                  <a:cubicBezTo>
                    <a:pt x="53052" y="5639"/>
                    <a:pt x="61899" y="7916"/>
                    <a:pt x="61899" y="22593"/>
                  </a:cubicBezTo>
                  <a:cubicBezTo>
                    <a:pt x="61899" y="30438"/>
                    <a:pt x="57602" y="47392"/>
                    <a:pt x="48249" y="82820"/>
                  </a:cubicBezTo>
                  <a:cubicBezTo>
                    <a:pt x="44205" y="98509"/>
                    <a:pt x="35358" y="109137"/>
                    <a:pt x="24236" y="109137"/>
                  </a:cubicBezTo>
                  <a:cubicBezTo>
                    <a:pt x="22719" y="109137"/>
                    <a:pt x="16905" y="109137"/>
                    <a:pt x="11597" y="105847"/>
                  </a:cubicBezTo>
                  <a:cubicBezTo>
                    <a:pt x="17916" y="104582"/>
                    <a:pt x="23477" y="99268"/>
                    <a:pt x="23477" y="92182"/>
                  </a:cubicBezTo>
                  <a:cubicBezTo>
                    <a:pt x="23477" y="85350"/>
                    <a:pt x="17916" y="83326"/>
                    <a:pt x="14125" y="83326"/>
                  </a:cubicBezTo>
                  <a:cubicBezTo>
                    <a:pt x="6542" y="83326"/>
                    <a:pt x="222" y="89905"/>
                    <a:pt x="222" y="98003"/>
                  </a:cubicBezTo>
                  <a:cubicBezTo>
                    <a:pt x="222" y="109643"/>
                    <a:pt x="12861" y="114704"/>
                    <a:pt x="23983" y="114704"/>
                  </a:cubicBezTo>
                  <a:cubicBezTo>
                    <a:pt x="40666" y="114704"/>
                    <a:pt x="49766" y="96990"/>
                    <a:pt x="50524" y="95472"/>
                  </a:cubicBezTo>
                  <a:cubicBezTo>
                    <a:pt x="53558" y="104835"/>
                    <a:pt x="62658" y="114704"/>
                    <a:pt x="77824" y="114704"/>
                  </a:cubicBezTo>
                  <a:cubicBezTo>
                    <a:pt x="103860" y="114704"/>
                    <a:pt x="118268" y="82060"/>
                    <a:pt x="118268" y="75734"/>
                  </a:cubicBezTo>
                  <a:cubicBezTo>
                    <a:pt x="118268" y="73204"/>
                    <a:pt x="115993" y="73204"/>
                    <a:pt x="115235" y="73204"/>
                  </a:cubicBezTo>
                  <a:cubicBezTo>
                    <a:pt x="112960" y="73204"/>
                    <a:pt x="112454" y="74216"/>
                    <a:pt x="111949" y="75987"/>
                  </a:cubicBezTo>
                  <a:cubicBezTo>
                    <a:pt x="103607" y="103064"/>
                    <a:pt x="86418" y="109137"/>
                    <a:pt x="78330" y="109137"/>
                  </a:cubicBezTo>
                  <a:cubicBezTo>
                    <a:pt x="68471" y="109137"/>
                    <a:pt x="64427" y="101039"/>
                    <a:pt x="64427" y="92436"/>
                  </a:cubicBezTo>
                  <a:cubicBezTo>
                    <a:pt x="64427" y="86868"/>
                    <a:pt x="65944" y="81301"/>
                    <a:pt x="68724" y="70167"/>
                  </a:cubicBezTo>
                  <a:lnTo>
                    <a:pt x="77319" y="35499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9" name="フリーフォーム: 図形 1168">
              <a:extLst>
                <a:ext uri="{FF2B5EF4-FFF2-40B4-BE49-F238E27FC236}">
                  <a16:creationId xmlns:a16="http://schemas.microsoft.com/office/drawing/2014/main" id="{81CC762D-2709-05E7-09E1-710AF7C743D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1567147" y="6596329"/>
              <a:ext cx="86701" cy="119389"/>
            </a:xfrm>
            <a:custGeom>
              <a:avLst/>
              <a:gdLst>
                <a:gd name="csX0" fmla="*/ 86930 w 86701"/>
                <a:gd name="csY0" fmla="*/ 90408 h 119389"/>
                <a:gd name="csX1" fmla="*/ 86930 w 86701"/>
                <a:gd name="csY1" fmla="*/ 84031 h 119389"/>
                <a:gd name="csX2" fmla="*/ 67289 w 86701"/>
                <a:gd name="csY2" fmla="*/ 84031 h 119389"/>
                <a:gd name="csX3" fmla="*/ 67289 w 86701"/>
                <a:gd name="csY3" fmla="*/ 5028 h 119389"/>
                <a:gd name="csX4" fmla="*/ 63396 w 86701"/>
                <a:gd name="csY4" fmla="*/ 68 h 119389"/>
                <a:gd name="csX5" fmla="*/ 58796 w 86701"/>
                <a:gd name="csY5" fmla="*/ 2548 h 119389"/>
                <a:gd name="csX6" fmla="*/ 228 w 86701"/>
                <a:gd name="csY6" fmla="*/ 84031 h 119389"/>
                <a:gd name="csX7" fmla="*/ 228 w 86701"/>
                <a:gd name="csY7" fmla="*/ 90408 h 119389"/>
                <a:gd name="csX8" fmla="*/ 52249 w 86701"/>
                <a:gd name="csY8" fmla="*/ 90408 h 119389"/>
                <a:gd name="csX9" fmla="*/ 52249 w 86701"/>
                <a:gd name="csY9" fmla="*/ 104933 h 119389"/>
                <a:gd name="csX10" fmla="*/ 37917 w 86701"/>
                <a:gd name="csY10" fmla="*/ 113081 h 119389"/>
                <a:gd name="csX11" fmla="*/ 33139 w 86701"/>
                <a:gd name="csY11" fmla="*/ 113081 h 119389"/>
                <a:gd name="csX12" fmla="*/ 33139 w 86701"/>
                <a:gd name="csY12" fmla="*/ 119458 h 119389"/>
                <a:gd name="csX13" fmla="*/ 59681 w 86701"/>
                <a:gd name="csY13" fmla="*/ 118749 h 119389"/>
                <a:gd name="csX14" fmla="*/ 86399 w 86701"/>
                <a:gd name="csY14" fmla="*/ 119458 h 119389"/>
                <a:gd name="csX15" fmla="*/ 86399 w 86701"/>
                <a:gd name="csY15" fmla="*/ 113081 h 119389"/>
                <a:gd name="csX16" fmla="*/ 81621 w 86701"/>
                <a:gd name="csY16" fmla="*/ 113081 h 119389"/>
                <a:gd name="csX17" fmla="*/ 67289 w 86701"/>
                <a:gd name="csY17" fmla="*/ 104933 h 119389"/>
                <a:gd name="csX18" fmla="*/ 67289 w 86701"/>
                <a:gd name="csY18" fmla="*/ 90408 h 119389"/>
                <a:gd name="csX19" fmla="*/ 86930 w 86701"/>
                <a:gd name="csY19" fmla="*/ 90408 h 119389"/>
                <a:gd name="csX20" fmla="*/ 53488 w 86701"/>
                <a:gd name="csY20" fmla="*/ 19199 h 119389"/>
                <a:gd name="csX21" fmla="*/ 53488 w 86701"/>
                <a:gd name="csY21" fmla="*/ 84031 h 119389"/>
                <a:gd name="csX22" fmla="*/ 6775 w 86701"/>
                <a:gd name="csY22" fmla="*/ 84031 h 119389"/>
                <a:gd name="csX23" fmla="*/ 53488 w 86701"/>
                <a:gd name="csY23" fmla="*/ 19199 h 11938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86701" h="119389">
                  <a:moveTo>
                    <a:pt x="86930" y="90408"/>
                  </a:moveTo>
                  <a:lnTo>
                    <a:pt x="86930" y="84031"/>
                  </a:lnTo>
                  <a:lnTo>
                    <a:pt x="67289" y="84031"/>
                  </a:lnTo>
                  <a:lnTo>
                    <a:pt x="67289" y="5028"/>
                  </a:lnTo>
                  <a:cubicBezTo>
                    <a:pt x="67289" y="1308"/>
                    <a:pt x="67289" y="68"/>
                    <a:pt x="63396" y="68"/>
                  </a:cubicBezTo>
                  <a:cubicBezTo>
                    <a:pt x="61273" y="68"/>
                    <a:pt x="60565" y="68"/>
                    <a:pt x="58796" y="2548"/>
                  </a:cubicBezTo>
                  <a:lnTo>
                    <a:pt x="228" y="84031"/>
                  </a:lnTo>
                  <a:lnTo>
                    <a:pt x="228" y="90408"/>
                  </a:lnTo>
                  <a:lnTo>
                    <a:pt x="52249" y="90408"/>
                  </a:lnTo>
                  <a:lnTo>
                    <a:pt x="52249" y="104933"/>
                  </a:lnTo>
                  <a:cubicBezTo>
                    <a:pt x="52249" y="110955"/>
                    <a:pt x="52249" y="113081"/>
                    <a:pt x="37917" y="113081"/>
                  </a:cubicBezTo>
                  <a:lnTo>
                    <a:pt x="33139" y="113081"/>
                  </a:lnTo>
                  <a:lnTo>
                    <a:pt x="33139" y="119458"/>
                  </a:lnTo>
                  <a:cubicBezTo>
                    <a:pt x="41986" y="119103"/>
                    <a:pt x="53311" y="118749"/>
                    <a:pt x="59681" y="118749"/>
                  </a:cubicBezTo>
                  <a:cubicBezTo>
                    <a:pt x="66227" y="118749"/>
                    <a:pt x="77552" y="119103"/>
                    <a:pt x="86399" y="119458"/>
                  </a:cubicBezTo>
                  <a:lnTo>
                    <a:pt x="86399" y="113081"/>
                  </a:lnTo>
                  <a:lnTo>
                    <a:pt x="81621" y="113081"/>
                  </a:lnTo>
                  <a:cubicBezTo>
                    <a:pt x="67289" y="113081"/>
                    <a:pt x="67289" y="110955"/>
                    <a:pt x="67289" y="104933"/>
                  </a:cubicBezTo>
                  <a:lnTo>
                    <a:pt x="67289" y="90408"/>
                  </a:lnTo>
                  <a:lnTo>
                    <a:pt x="86930" y="90408"/>
                  </a:lnTo>
                  <a:close/>
                  <a:moveTo>
                    <a:pt x="53488" y="19199"/>
                  </a:moveTo>
                  <a:lnTo>
                    <a:pt x="53488" y="84031"/>
                  </a:lnTo>
                  <a:lnTo>
                    <a:pt x="6775" y="84031"/>
                  </a:lnTo>
                  <a:lnTo>
                    <a:pt x="53488" y="19199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0" name="正方形/長方形 1169">
              <a:extLst>
                <a:ext uri="{FF2B5EF4-FFF2-40B4-BE49-F238E27FC236}">
                  <a16:creationId xmlns:a16="http://schemas.microsoft.com/office/drawing/2014/main" id="{0EA2B966-B483-90D1-C13A-6356F33040C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1415778" y="6910416"/>
              <a:ext cx="257865" cy="10121"/>
            </a:xfrm>
            <a:prstGeom prst="rect">
              <a:avLst/>
            </a:pr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1" name="フリーフォーム: 図形 1170">
              <a:extLst>
                <a:ext uri="{FF2B5EF4-FFF2-40B4-BE49-F238E27FC236}">
                  <a16:creationId xmlns:a16="http://schemas.microsoft.com/office/drawing/2014/main" id="{60211620-2590-8484-9021-2BF1EEA94FD5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1492134" y="6983788"/>
              <a:ext cx="104901" cy="174099"/>
            </a:xfrm>
            <a:custGeom>
              <a:avLst/>
              <a:gdLst>
                <a:gd name="csX0" fmla="*/ 62913 w 104901"/>
                <a:gd name="csY0" fmla="*/ 79543 h 174099"/>
                <a:gd name="csX1" fmla="*/ 98301 w 104901"/>
                <a:gd name="csY1" fmla="*/ 35006 h 174099"/>
                <a:gd name="csX2" fmla="*/ 51791 w 104901"/>
                <a:gd name="csY2" fmla="*/ 85 h 174099"/>
                <a:gd name="csX3" fmla="*/ 7050 w 104901"/>
                <a:gd name="csY3" fmla="*/ 34500 h 174099"/>
                <a:gd name="csX4" fmla="*/ 19941 w 104901"/>
                <a:gd name="csY4" fmla="*/ 47659 h 174099"/>
                <a:gd name="csX5" fmla="*/ 32833 w 104901"/>
                <a:gd name="csY5" fmla="*/ 34753 h 174099"/>
                <a:gd name="csX6" fmla="*/ 17161 w 104901"/>
                <a:gd name="csY6" fmla="*/ 22101 h 174099"/>
                <a:gd name="csX7" fmla="*/ 50780 w 104901"/>
                <a:gd name="csY7" fmla="*/ 6412 h 174099"/>
                <a:gd name="csX8" fmla="*/ 75046 w 104901"/>
                <a:gd name="csY8" fmla="*/ 34753 h 174099"/>
                <a:gd name="csX9" fmla="*/ 67968 w 104901"/>
                <a:gd name="csY9" fmla="*/ 63601 h 174099"/>
                <a:gd name="csX10" fmla="*/ 45471 w 104901"/>
                <a:gd name="csY10" fmla="*/ 76760 h 174099"/>
                <a:gd name="csX11" fmla="*/ 35613 w 104901"/>
                <a:gd name="csY11" fmla="*/ 77519 h 174099"/>
                <a:gd name="csX12" fmla="*/ 31822 w 104901"/>
                <a:gd name="csY12" fmla="*/ 80556 h 174099"/>
                <a:gd name="csX13" fmla="*/ 37888 w 104901"/>
                <a:gd name="csY13" fmla="*/ 83339 h 174099"/>
                <a:gd name="csX14" fmla="*/ 49010 w 104901"/>
                <a:gd name="csY14" fmla="*/ 83339 h 174099"/>
                <a:gd name="csX15" fmla="*/ 79091 w 104901"/>
                <a:gd name="csY15" fmla="*/ 125346 h 174099"/>
                <a:gd name="csX16" fmla="*/ 50527 w 104901"/>
                <a:gd name="csY16" fmla="*/ 167099 h 174099"/>
                <a:gd name="csX17" fmla="*/ 11852 w 104901"/>
                <a:gd name="csY17" fmla="*/ 147867 h 174099"/>
                <a:gd name="csX18" fmla="*/ 28536 w 104901"/>
                <a:gd name="csY18" fmla="*/ 133949 h 174099"/>
                <a:gd name="csX19" fmla="*/ 14380 w 104901"/>
                <a:gd name="csY19" fmla="*/ 119779 h 174099"/>
                <a:gd name="csX20" fmla="*/ 225 w 104901"/>
                <a:gd name="csY20" fmla="*/ 134456 h 174099"/>
                <a:gd name="csX21" fmla="*/ 51285 w 104901"/>
                <a:gd name="csY21" fmla="*/ 174185 h 174099"/>
                <a:gd name="csX22" fmla="*/ 105126 w 104901"/>
                <a:gd name="csY22" fmla="*/ 125346 h 174099"/>
                <a:gd name="csX23" fmla="*/ 62913 w 104901"/>
                <a:gd name="csY23" fmla="*/ 79543 h 17409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04901" h="174099">
                  <a:moveTo>
                    <a:pt x="62913" y="79543"/>
                  </a:moveTo>
                  <a:cubicBezTo>
                    <a:pt x="83640" y="72711"/>
                    <a:pt x="98301" y="54998"/>
                    <a:pt x="98301" y="35006"/>
                  </a:cubicBezTo>
                  <a:cubicBezTo>
                    <a:pt x="98301" y="14256"/>
                    <a:pt x="76057" y="85"/>
                    <a:pt x="51791" y="85"/>
                  </a:cubicBezTo>
                  <a:cubicBezTo>
                    <a:pt x="26261" y="85"/>
                    <a:pt x="7050" y="15268"/>
                    <a:pt x="7050" y="34500"/>
                  </a:cubicBezTo>
                  <a:cubicBezTo>
                    <a:pt x="7050" y="42851"/>
                    <a:pt x="12611" y="47659"/>
                    <a:pt x="19941" y="47659"/>
                  </a:cubicBezTo>
                  <a:cubicBezTo>
                    <a:pt x="27777" y="47659"/>
                    <a:pt x="32833" y="42092"/>
                    <a:pt x="32833" y="34753"/>
                  </a:cubicBezTo>
                  <a:cubicBezTo>
                    <a:pt x="32833" y="22101"/>
                    <a:pt x="20952" y="22101"/>
                    <a:pt x="17161" y="22101"/>
                  </a:cubicBezTo>
                  <a:cubicBezTo>
                    <a:pt x="24997" y="9701"/>
                    <a:pt x="41680" y="6412"/>
                    <a:pt x="50780" y="6412"/>
                  </a:cubicBezTo>
                  <a:cubicBezTo>
                    <a:pt x="61144" y="6412"/>
                    <a:pt x="75046" y="11979"/>
                    <a:pt x="75046" y="34753"/>
                  </a:cubicBezTo>
                  <a:cubicBezTo>
                    <a:pt x="75046" y="37790"/>
                    <a:pt x="74541" y="52467"/>
                    <a:pt x="67968" y="63601"/>
                  </a:cubicBezTo>
                  <a:cubicBezTo>
                    <a:pt x="60385" y="75748"/>
                    <a:pt x="51791" y="76507"/>
                    <a:pt x="45471" y="76760"/>
                  </a:cubicBezTo>
                  <a:cubicBezTo>
                    <a:pt x="43449" y="77013"/>
                    <a:pt x="37383" y="77519"/>
                    <a:pt x="35613" y="77519"/>
                  </a:cubicBezTo>
                  <a:cubicBezTo>
                    <a:pt x="33591" y="77772"/>
                    <a:pt x="31822" y="78025"/>
                    <a:pt x="31822" y="80556"/>
                  </a:cubicBezTo>
                  <a:cubicBezTo>
                    <a:pt x="31822" y="83339"/>
                    <a:pt x="33591" y="83339"/>
                    <a:pt x="37888" y="83339"/>
                  </a:cubicBezTo>
                  <a:lnTo>
                    <a:pt x="49010" y="83339"/>
                  </a:lnTo>
                  <a:cubicBezTo>
                    <a:pt x="69738" y="83339"/>
                    <a:pt x="79091" y="100547"/>
                    <a:pt x="79091" y="125346"/>
                  </a:cubicBezTo>
                  <a:cubicBezTo>
                    <a:pt x="79091" y="159761"/>
                    <a:pt x="61649" y="167099"/>
                    <a:pt x="50527" y="167099"/>
                  </a:cubicBezTo>
                  <a:cubicBezTo>
                    <a:pt x="39658" y="167099"/>
                    <a:pt x="20700" y="162797"/>
                    <a:pt x="11852" y="147867"/>
                  </a:cubicBezTo>
                  <a:cubicBezTo>
                    <a:pt x="20700" y="149133"/>
                    <a:pt x="28536" y="143565"/>
                    <a:pt x="28536" y="133949"/>
                  </a:cubicBezTo>
                  <a:cubicBezTo>
                    <a:pt x="28536" y="124840"/>
                    <a:pt x="21711" y="119779"/>
                    <a:pt x="14380" y="119779"/>
                  </a:cubicBezTo>
                  <a:cubicBezTo>
                    <a:pt x="8314" y="119779"/>
                    <a:pt x="225" y="123321"/>
                    <a:pt x="225" y="134456"/>
                  </a:cubicBezTo>
                  <a:cubicBezTo>
                    <a:pt x="225" y="157483"/>
                    <a:pt x="23733" y="174185"/>
                    <a:pt x="51285" y="174185"/>
                  </a:cubicBezTo>
                  <a:cubicBezTo>
                    <a:pt x="82124" y="174185"/>
                    <a:pt x="105126" y="151157"/>
                    <a:pt x="105126" y="125346"/>
                  </a:cubicBezTo>
                  <a:cubicBezTo>
                    <a:pt x="105126" y="104596"/>
                    <a:pt x="89202" y="84858"/>
                    <a:pt x="62913" y="79543"/>
                  </a:cubicBez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2" name="フリーフォーム: 図形 1171">
              <a:extLst>
                <a:ext uri="{FF2B5EF4-FFF2-40B4-BE49-F238E27FC236}">
                  <a16:creationId xmlns:a16="http://schemas.microsoft.com/office/drawing/2014/main" id="{4B16BF15-DD3B-9C6D-710A-3993110BBD7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1712824" y="6611812"/>
              <a:ext cx="124365" cy="607069"/>
            </a:xfrm>
            <a:custGeom>
              <a:avLst/>
              <a:gdLst>
                <a:gd name="csX0" fmla="*/ 124599 w 124365"/>
                <a:gd name="csY0" fmla="*/ 303726 h 607069"/>
                <a:gd name="csX1" fmla="*/ 37644 w 124365"/>
                <a:gd name="csY1" fmla="*/ 28406 h 607069"/>
                <a:gd name="csX2" fmla="*/ 12620 w 124365"/>
                <a:gd name="csY2" fmla="*/ 3101 h 607069"/>
                <a:gd name="csX3" fmla="*/ 5542 w 124365"/>
                <a:gd name="csY3" fmla="*/ 65 h 607069"/>
                <a:gd name="csX4" fmla="*/ 234 w 124365"/>
                <a:gd name="csY4" fmla="*/ 2595 h 607069"/>
                <a:gd name="csX5" fmla="*/ 1750 w 124365"/>
                <a:gd name="csY5" fmla="*/ 5126 h 607069"/>
                <a:gd name="csX6" fmla="*/ 44469 w 124365"/>
                <a:gd name="csY6" fmla="*/ 58519 h 607069"/>
                <a:gd name="csX7" fmla="*/ 103618 w 124365"/>
                <a:gd name="csY7" fmla="*/ 303473 h 607069"/>
                <a:gd name="csX8" fmla="*/ 52811 w 124365"/>
                <a:gd name="csY8" fmla="*/ 534762 h 607069"/>
                <a:gd name="csX9" fmla="*/ 1245 w 124365"/>
                <a:gd name="csY9" fmla="*/ 602326 h 607069"/>
                <a:gd name="csX10" fmla="*/ 234 w 124365"/>
                <a:gd name="csY10" fmla="*/ 604604 h 607069"/>
                <a:gd name="csX11" fmla="*/ 5542 w 124365"/>
                <a:gd name="csY11" fmla="*/ 607134 h 607069"/>
                <a:gd name="csX12" fmla="*/ 13378 w 124365"/>
                <a:gd name="csY12" fmla="*/ 603338 h 607069"/>
                <a:gd name="csX13" fmla="*/ 124599 w 124365"/>
                <a:gd name="csY13" fmla="*/ 303726 h 60706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</a:cxnLst>
              <a:rect l="l" t="t" r="r" b="b"/>
              <a:pathLst>
                <a:path w="124365" h="607069">
                  <a:moveTo>
                    <a:pt x="124599" y="303726"/>
                  </a:moveTo>
                  <a:cubicBezTo>
                    <a:pt x="124599" y="204277"/>
                    <a:pt x="101849" y="104069"/>
                    <a:pt x="37644" y="28406"/>
                  </a:cubicBezTo>
                  <a:cubicBezTo>
                    <a:pt x="32589" y="22586"/>
                    <a:pt x="22983" y="12211"/>
                    <a:pt x="12620" y="3101"/>
                  </a:cubicBezTo>
                  <a:cubicBezTo>
                    <a:pt x="9586" y="65"/>
                    <a:pt x="9081" y="65"/>
                    <a:pt x="5542" y="65"/>
                  </a:cubicBezTo>
                  <a:cubicBezTo>
                    <a:pt x="2509" y="65"/>
                    <a:pt x="234" y="65"/>
                    <a:pt x="234" y="2595"/>
                  </a:cubicBezTo>
                  <a:cubicBezTo>
                    <a:pt x="234" y="3607"/>
                    <a:pt x="1245" y="4619"/>
                    <a:pt x="1750" y="5126"/>
                  </a:cubicBezTo>
                  <a:cubicBezTo>
                    <a:pt x="10597" y="14235"/>
                    <a:pt x="27533" y="31190"/>
                    <a:pt x="44469" y="58519"/>
                  </a:cubicBezTo>
                  <a:cubicBezTo>
                    <a:pt x="85166" y="123807"/>
                    <a:pt x="103618" y="206048"/>
                    <a:pt x="103618" y="303473"/>
                  </a:cubicBezTo>
                  <a:cubicBezTo>
                    <a:pt x="103618" y="371544"/>
                    <a:pt x="94519" y="459352"/>
                    <a:pt x="52811" y="534762"/>
                  </a:cubicBezTo>
                  <a:cubicBezTo>
                    <a:pt x="32842" y="570695"/>
                    <a:pt x="11861" y="591698"/>
                    <a:pt x="1245" y="602326"/>
                  </a:cubicBezTo>
                  <a:cubicBezTo>
                    <a:pt x="739" y="603085"/>
                    <a:pt x="234" y="603844"/>
                    <a:pt x="234" y="604604"/>
                  </a:cubicBezTo>
                  <a:cubicBezTo>
                    <a:pt x="234" y="607134"/>
                    <a:pt x="2509" y="607134"/>
                    <a:pt x="5542" y="607134"/>
                  </a:cubicBezTo>
                  <a:cubicBezTo>
                    <a:pt x="9081" y="607134"/>
                    <a:pt x="9586" y="607134"/>
                    <a:pt x="13378" y="603338"/>
                  </a:cubicBezTo>
                  <a:cubicBezTo>
                    <a:pt x="98057" y="526158"/>
                    <a:pt x="124599" y="410260"/>
                    <a:pt x="124599" y="303726"/>
                  </a:cubicBez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3" name="フリーフォーム: 図形 1172">
              <a:extLst>
                <a:ext uri="{FF2B5EF4-FFF2-40B4-BE49-F238E27FC236}">
                  <a16:creationId xmlns:a16="http://schemas.microsoft.com/office/drawing/2014/main" id="{01D045E0-9A43-3FD7-B096-F08B3C192C9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1939506" y="6866891"/>
              <a:ext cx="125881" cy="114632"/>
            </a:xfrm>
            <a:custGeom>
              <a:avLst/>
              <a:gdLst>
                <a:gd name="csX0" fmla="*/ 77339 w 125881"/>
                <a:gd name="csY0" fmla="*/ 35506 h 114632"/>
                <a:gd name="csX1" fmla="*/ 102364 w 125881"/>
                <a:gd name="csY1" fmla="*/ 5646 h 114632"/>
                <a:gd name="csX2" fmla="*/ 115002 w 125881"/>
                <a:gd name="csY2" fmla="*/ 8935 h 114632"/>
                <a:gd name="csX3" fmla="*/ 102869 w 125881"/>
                <a:gd name="csY3" fmla="*/ 22600 h 114632"/>
                <a:gd name="csX4" fmla="*/ 112475 w 125881"/>
                <a:gd name="csY4" fmla="*/ 31457 h 114632"/>
                <a:gd name="csX5" fmla="*/ 126124 w 125881"/>
                <a:gd name="csY5" fmla="*/ 16780 h 114632"/>
                <a:gd name="csX6" fmla="*/ 102616 w 125881"/>
                <a:gd name="csY6" fmla="*/ 79 h 114632"/>
                <a:gd name="csX7" fmla="*/ 76075 w 125881"/>
                <a:gd name="csY7" fmla="*/ 19311 h 114632"/>
                <a:gd name="csX8" fmla="*/ 48775 w 125881"/>
                <a:gd name="csY8" fmla="*/ 79 h 114632"/>
                <a:gd name="csX9" fmla="*/ 8079 w 125881"/>
                <a:gd name="csY9" fmla="*/ 39048 h 114632"/>
                <a:gd name="csX10" fmla="*/ 11112 w 125881"/>
                <a:gd name="csY10" fmla="*/ 41579 h 114632"/>
                <a:gd name="csX11" fmla="*/ 14398 w 125881"/>
                <a:gd name="csY11" fmla="*/ 38795 h 114632"/>
                <a:gd name="csX12" fmla="*/ 48270 w 125881"/>
                <a:gd name="csY12" fmla="*/ 5646 h 114632"/>
                <a:gd name="csX13" fmla="*/ 61920 w 125881"/>
                <a:gd name="csY13" fmla="*/ 22600 h 114632"/>
                <a:gd name="csX14" fmla="*/ 48270 w 125881"/>
                <a:gd name="csY14" fmla="*/ 82826 h 114632"/>
                <a:gd name="csX15" fmla="*/ 24256 w 125881"/>
                <a:gd name="csY15" fmla="*/ 109144 h 114632"/>
                <a:gd name="csX16" fmla="*/ 11617 w 125881"/>
                <a:gd name="csY16" fmla="*/ 105854 h 114632"/>
                <a:gd name="csX17" fmla="*/ 23498 w 125881"/>
                <a:gd name="csY17" fmla="*/ 92189 h 114632"/>
                <a:gd name="csX18" fmla="*/ 14145 w 125881"/>
                <a:gd name="csY18" fmla="*/ 83332 h 114632"/>
                <a:gd name="csX19" fmla="*/ 243 w 125881"/>
                <a:gd name="csY19" fmla="*/ 98009 h 114632"/>
                <a:gd name="csX20" fmla="*/ 24003 w 125881"/>
                <a:gd name="csY20" fmla="*/ 114711 h 114632"/>
                <a:gd name="csX21" fmla="*/ 50545 w 125881"/>
                <a:gd name="csY21" fmla="*/ 95479 h 114632"/>
                <a:gd name="csX22" fmla="*/ 77844 w 125881"/>
                <a:gd name="csY22" fmla="*/ 114711 h 114632"/>
                <a:gd name="csX23" fmla="*/ 118288 w 125881"/>
                <a:gd name="csY23" fmla="*/ 75741 h 114632"/>
                <a:gd name="csX24" fmla="*/ 115255 w 125881"/>
                <a:gd name="csY24" fmla="*/ 73210 h 114632"/>
                <a:gd name="csX25" fmla="*/ 111969 w 125881"/>
                <a:gd name="csY25" fmla="*/ 75994 h 114632"/>
                <a:gd name="csX26" fmla="*/ 78350 w 125881"/>
                <a:gd name="csY26" fmla="*/ 109144 h 114632"/>
                <a:gd name="csX27" fmla="*/ 64447 w 125881"/>
                <a:gd name="csY27" fmla="*/ 92442 h 114632"/>
                <a:gd name="csX28" fmla="*/ 68745 w 125881"/>
                <a:gd name="csY28" fmla="*/ 70174 h 114632"/>
                <a:gd name="csX29" fmla="*/ 77339 w 125881"/>
                <a:gd name="csY29" fmla="*/ 35506 h 114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25881" h="114632">
                  <a:moveTo>
                    <a:pt x="77339" y="35506"/>
                  </a:moveTo>
                  <a:cubicBezTo>
                    <a:pt x="78856" y="28926"/>
                    <a:pt x="84669" y="5646"/>
                    <a:pt x="102364" y="5646"/>
                  </a:cubicBezTo>
                  <a:cubicBezTo>
                    <a:pt x="103627" y="5646"/>
                    <a:pt x="109694" y="5646"/>
                    <a:pt x="115002" y="8935"/>
                  </a:cubicBezTo>
                  <a:cubicBezTo>
                    <a:pt x="107925" y="10201"/>
                    <a:pt x="102869" y="16527"/>
                    <a:pt x="102869" y="22600"/>
                  </a:cubicBezTo>
                  <a:cubicBezTo>
                    <a:pt x="102869" y="26649"/>
                    <a:pt x="105650" y="31457"/>
                    <a:pt x="112475" y="31457"/>
                  </a:cubicBezTo>
                  <a:cubicBezTo>
                    <a:pt x="118036" y="31457"/>
                    <a:pt x="126124" y="26902"/>
                    <a:pt x="126124" y="16780"/>
                  </a:cubicBezTo>
                  <a:cubicBezTo>
                    <a:pt x="126124" y="3621"/>
                    <a:pt x="111211" y="79"/>
                    <a:pt x="102616" y="79"/>
                  </a:cubicBezTo>
                  <a:cubicBezTo>
                    <a:pt x="87955" y="79"/>
                    <a:pt x="79108" y="13490"/>
                    <a:pt x="76075" y="19311"/>
                  </a:cubicBezTo>
                  <a:cubicBezTo>
                    <a:pt x="69756" y="2609"/>
                    <a:pt x="56106" y="79"/>
                    <a:pt x="48775" y="79"/>
                  </a:cubicBezTo>
                  <a:cubicBezTo>
                    <a:pt x="22487" y="79"/>
                    <a:pt x="8079" y="32722"/>
                    <a:pt x="8079" y="39048"/>
                  </a:cubicBezTo>
                  <a:cubicBezTo>
                    <a:pt x="8079" y="41579"/>
                    <a:pt x="10606" y="41579"/>
                    <a:pt x="11112" y="41579"/>
                  </a:cubicBezTo>
                  <a:cubicBezTo>
                    <a:pt x="13134" y="41579"/>
                    <a:pt x="13892" y="41073"/>
                    <a:pt x="14398" y="38795"/>
                  </a:cubicBezTo>
                  <a:cubicBezTo>
                    <a:pt x="22992" y="11972"/>
                    <a:pt x="39675" y="5646"/>
                    <a:pt x="48270" y="5646"/>
                  </a:cubicBezTo>
                  <a:cubicBezTo>
                    <a:pt x="53072" y="5646"/>
                    <a:pt x="61920" y="7923"/>
                    <a:pt x="61920" y="22600"/>
                  </a:cubicBezTo>
                  <a:cubicBezTo>
                    <a:pt x="61920" y="30445"/>
                    <a:pt x="57622" y="47399"/>
                    <a:pt x="48270" y="82826"/>
                  </a:cubicBezTo>
                  <a:cubicBezTo>
                    <a:pt x="44225" y="98515"/>
                    <a:pt x="35378" y="109144"/>
                    <a:pt x="24256" y="109144"/>
                  </a:cubicBezTo>
                  <a:cubicBezTo>
                    <a:pt x="22740" y="109144"/>
                    <a:pt x="16926" y="109144"/>
                    <a:pt x="11617" y="105854"/>
                  </a:cubicBezTo>
                  <a:cubicBezTo>
                    <a:pt x="17937" y="104589"/>
                    <a:pt x="23498" y="99275"/>
                    <a:pt x="23498" y="92189"/>
                  </a:cubicBezTo>
                  <a:cubicBezTo>
                    <a:pt x="23498" y="85357"/>
                    <a:pt x="17937" y="83332"/>
                    <a:pt x="14145" y="83332"/>
                  </a:cubicBezTo>
                  <a:cubicBezTo>
                    <a:pt x="6562" y="83332"/>
                    <a:pt x="243" y="89912"/>
                    <a:pt x="243" y="98009"/>
                  </a:cubicBezTo>
                  <a:cubicBezTo>
                    <a:pt x="243" y="109650"/>
                    <a:pt x="12881" y="114711"/>
                    <a:pt x="24003" y="114711"/>
                  </a:cubicBezTo>
                  <a:cubicBezTo>
                    <a:pt x="40687" y="114711"/>
                    <a:pt x="49786" y="96997"/>
                    <a:pt x="50545" y="95479"/>
                  </a:cubicBezTo>
                  <a:cubicBezTo>
                    <a:pt x="53578" y="104842"/>
                    <a:pt x="62678" y="114711"/>
                    <a:pt x="77844" y="114711"/>
                  </a:cubicBezTo>
                  <a:cubicBezTo>
                    <a:pt x="103880" y="114711"/>
                    <a:pt x="118288" y="82067"/>
                    <a:pt x="118288" y="75741"/>
                  </a:cubicBezTo>
                  <a:cubicBezTo>
                    <a:pt x="118288" y="73210"/>
                    <a:pt x="116013" y="73210"/>
                    <a:pt x="115255" y="73210"/>
                  </a:cubicBezTo>
                  <a:cubicBezTo>
                    <a:pt x="112980" y="73210"/>
                    <a:pt x="112475" y="74223"/>
                    <a:pt x="111969" y="75994"/>
                  </a:cubicBezTo>
                  <a:cubicBezTo>
                    <a:pt x="103627" y="103070"/>
                    <a:pt x="86439" y="109144"/>
                    <a:pt x="78350" y="109144"/>
                  </a:cubicBezTo>
                  <a:cubicBezTo>
                    <a:pt x="68492" y="109144"/>
                    <a:pt x="64447" y="101046"/>
                    <a:pt x="64447" y="92442"/>
                  </a:cubicBezTo>
                  <a:cubicBezTo>
                    <a:pt x="64447" y="86875"/>
                    <a:pt x="65964" y="81308"/>
                    <a:pt x="68745" y="70174"/>
                  </a:cubicBezTo>
                  <a:lnTo>
                    <a:pt x="77339" y="3550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4" name="フリーフォーム: 図形 1173">
              <a:extLst>
                <a:ext uri="{FF2B5EF4-FFF2-40B4-BE49-F238E27FC236}">
                  <a16:creationId xmlns:a16="http://schemas.microsoft.com/office/drawing/2014/main" id="{DE28F8E2-22E8-7F0A-5AF6-5CD8C28DACAF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2087791" y="6756639"/>
              <a:ext cx="78208" cy="117618"/>
            </a:xfrm>
            <a:custGeom>
              <a:avLst/>
              <a:gdLst>
                <a:gd name="csX0" fmla="*/ 78457 w 78208"/>
                <a:gd name="csY0" fmla="*/ 85454 h 117618"/>
                <a:gd name="csX1" fmla="*/ 72441 w 78208"/>
                <a:gd name="csY1" fmla="*/ 85454 h 117618"/>
                <a:gd name="csX2" fmla="*/ 67840 w 78208"/>
                <a:gd name="csY2" fmla="*/ 101573 h 117618"/>
                <a:gd name="csX3" fmla="*/ 50323 w 78208"/>
                <a:gd name="csY3" fmla="*/ 102636 h 117618"/>
                <a:gd name="csX4" fmla="*/ 17766 w 78208"/>
                <a:gd name="csY4" fmla="*/ 102636 h 117618"/>
                <a:gd name="csX5" fmla="*/ 53154 w 78208"/>
                <a:gd name="csY5" fmla="*/ 72877 h 117618"/>
                <a:gd name="csX6" fmla="*/ 78457 w 78208"/>
                <a:gd name="csY6" fmla="*/ 34616 h 117618"/>
                <a:gd name="csX7" fmla="*/ 37052 w 78208"/>
                <a:gd name="csY7" fmla="*/ 74 h 117618"/>
                <a:gd name="csX8" fmla="*/ 248 w 78208"/>
                <a:gd name="csY8" fmla="*/ 31782 h 117618"/>
                <a:gd name="csX9" fmla="*/ 9626 w 78208"/>
                <a:gd name="csY9" fmla="*/ 41701 h 117618"/>
                <a:gd name="csX10" fmla="*/ 19004 w 78208"/>
                <a:gd name="csY10" fmla="*/ 32313 h 117618"/>
                <a:gd name="csX11" fmla="*/ 8565 w 78208"/>
                <a:gd name="csY11" fmla="*/ 22925 h 117618"/>
                <a:gd name="csX12" fmla="*/ 34398 w 78208"/>
                <a:gd name="csY12" fmla="*/ 6451 h 117618"/>
                <a:gd name="csX13" fmla="*/ 61293 w 78208"/>
                <a:gd name="csY13" fmla="*/ 34616 h 117618"/>
                <a:gd name="csX14" fmla="*/ 44661 w 78208"/>
                <a:gd name="csY14" fmla="*/ 68626 h 117618"/>
                <a:gd name="csX15" fmla="*/ 2018 w 78208"/>
                <a:gd name="csY15" fmla="*/ 110784 h 117618"/>
                <a:gd name="csX16" fmla="*/ 248 w 78208"/>
                <a:gd name="csY16" fmla="*/ 117693 h 117618"/>
                <a:gd name="csX17" fmla="*/ 73149 w 78208"/>
                <a:gd name="csY17" fmla="*/ 117693 h 117618"/>
                <a:gd name="csX18" fmla="*/ 78457 w 78208"/>
                <a:gd name="csY18" fmla="*/ 85454 h 11761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78208" h="117618">
                  <a:moveTo>
                    <a:pt x="78457" y="85454"/>
                  </a:moveTo>
                  <a:lnTo>
                    <a:pt x="72441" y="85454"/>
                  </a:lnTo>
                  <a:cubicBezTo>
                    <a:pt x="71910" y="89351"/>
                    <a:pt x="70140" y="99802"/>
                    <a:pt x="67840" y="101573"/>
                  </a:cubicBezTo>
                  <a:cubicBezTo>
                    <a:pt x="66425" y="102636"/>
                    <a:pt x="52800" y="102636"/>
                    <a:pt x="50323" y="102636"/>
                  </a:cubicBezTo>
                  <a:lnTo>
                    <a:pt x="17766" y="102636"/>
                  </a:lnTo>
                  <a:cubicBezTo>
                    <a:pt x="36344" y="86162"/>
                    <a:pt x="42537" y="81203"/>
                    <a:pt x="53154" y="72877"/>
                  </a:cubicBezTo>
                  <a:cubicBezTo>
                    <a:pt x="66248" y="62426"/>
                    <a:pt x="78457" y="51444"/>
                    <a:pt x="78457" y="34616"/>
                  </a:cubicBezTo>
                  <a:cubicBezTo>
                    <a:pt x="78457" y="13183"/>
                    <a:pt x="59701" y="74"/>
                    <a:pt x="37052" y="74"/>
                  </a:cubicBezTo>
                  <a:cubicBezTo>
                    <a:pt x="15111" y="74"/>
                    <a:pt x="248" y="15485"/>
                    <a:pt x="248" y="31782"/>
                  </a:cubicBezTo>
                  <a:cubicBezTo>
                    <a:pt x="248" y="40816"/>
                    <a:pt x="7857" y="41701"/>
                    <a:pt x="9626" y="41701"/>
                  </a:cubicBezTo>
                  <a:cubicBezTo>
                    <a:pt x="13873" y="41701"/>
                    <a:pt x="19004" y="38690"/>
                    <a:pt x="19004" y="32313"/>
                  </a:cubicBezTo>
                  <a:cubicBezTo>
                    <a:pt x="19004" y="29125"/>
                    <a:pt x="17766" y="22925"/>
                    <a:pt x="8565" y="22925"/>
                  </a:cubicBezTo>
                  <a:cubicBezTo>
                    <a:pt x="14050" y="10348"/>
                    <a:pt x="26082" y="6451"/>
                    <a:pt x="34398" y="6451"/>
                  </a:cubicBezTo>
                  <a:cubicBezTo>
                    <a:pt x="52092" y="6451"/>
                    <a:pt x="61293" y="20268"/>
                    <a:pt x="61293" y="34616"/>
                  </a:cubicBezTo>
                  <a:cubicBezTo>
                    <a:pt x="61293" y="50027"/>
                    <a:pt x="50323" y="62249"/>
                    <a:pt x="44661" y="68626"/>
                  </a:cubicBezTo>
                  <a:lnTo>
                    <a:pt x="2018" y="110784"/>
                  </a:lnTo>
                  <a:cubicBezTo>
                    <a:pt x="248" y="112379"/>
                    <a:pt x="248" y="112733"/>
                    <a:pt x="248" y="117693"/>
                  </a:cubicBezTo>
                  <a:lnTo>
                    <a:pt x="73149" y="117693"/>
                  </a:lnTo>
                  <a:lnTo>
                    <a:pt x="78457" y="85454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5" name="フリーフォーム: 図形 1174">
              <a:extLst>
                <a:ext uri="{FF2B5EF4-FFF2-40B4-BE49-F238E27FC236}">
                  <a16:creationId xmlns:a16="http://schemas.microsoft.com/office/drawing/2014/main" id="{F4DE2326-D45A-121B-910F-4239ADF21352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2260367" y="6831211"/>
              <a:ext cx="168095" cy="168531"/>
            </a:xfrm>
            <a:custGeom>
              <a:avLst/>
              <a:gdLst>
                <a:gd name="csX0" fmla="*/ 89484 w 168095"/>
                <a:gd name="csY0" fmla="*/ 89406 h 168531"/>
                <a:gd name="csX1" fmla="*/ 160009 w 168095"/>
                <a:gd name="csY1" fmla="*/ 89406 h 168531"/>
                <a:gd name="csX2" fmla="*/ 168350 w 168095"/>
                <a:gd name="csY2" fmla="*/ 84345 h 168531"/>
                <a:gd name="csX3" fmla="*/ 160009 w 168095"/>
                <a:gd name="csY3" fmla="*/ 79284 h 168531"/>
                <a:gd name="csX4" fmla="*/ 89484 w 168095"/>
                <a:gd name="csY4" fmla="*/ 79284 h 168531"/>
                <a:gd name="csX5" fmla="*/ 89484 w 168095"/>
                <a:gd name="csY5" fmla="*/ 8429 h 168531"/>
                <a:gd name="csX6" fmla="*/ 84429 w 168095"/>
                <a:gd name="csY6" fmla="*/ 79 h 168531"/>
                <a:gd name="csX7" fmla="*/ 79373 w 168095"/>
                <a:gd name="csY7" fmla="*/ 8429 h 168531"/>
                <a:gd name="csX8" fmla="*/ 79373 w 168095"/>
                <a:gd name="csY8" fmla="*/ 79284 h 168531"/>
                <a:gd name="csX9" fmla="*/ 8597 w 168095"/>
                <a:gd name="csY9" fmla="*/ 79284 h 168531"/>
                <a:gd name="csX10" fmla="*/ 255 w 168095"/>
                <a:gd name="csY10" fmla="*/ 84345 h 168531"/>
                <a:gd name="csX11" fmla="*/ 8597 w 168095"/>
                <a:gd name="csY11" fmla="*/ 89406 h 168531"/>
                <a:gd name="csX12" fmla="*/ 79373 w 168095"/>
                <a:gd name="csY12" fmla="*/ 89406 h 168531"/>
                <a:gd name="csX13" fmla="*/ 79373 w 168095"/>
                <a:gd name="csY13" fmla="*/ 160260 h 168531"/>
                <a:gd name="csX14" fmla="*/ 84429 w 168095"/>
                <a:gd name="csY14" fmla="*/ 168611 h 168531"/>
                <a:gd name="csX15" fmla="*/ 89484 w 168095"/>
                <a:gd name="csY15" fmla="*/ 160260 h 168531"/>
                <a:gd name="csX16" fmla="*/ 89484 w 168095"/>
                <a:gd name="csY16" fmla="*/ 89406 h 16853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68095" h="168531">
                  <a:moveTo>
                    <a:pt x="89484" y="89406"/>
                  </a:moveTo>
                  <a:lnTo>
                    <a:pt x="160009" y="89406"/>
                  </a:lnTo>
                  <a:cubicBezTo>
                    <a:pt x="163547" y="89406"/>
                    <a:pt x="168350" y="89406"/>
                    <a:pt x="168350" y="84345"/>
                  </a:cubicBezTo>
                  <a:cubicBezTo>
                    <a:pt x="168350" y="79284"/>
                    <a:pt x="163547" y="79284"/>
                    <a:pt x="160009" y="79284"/>
                  </a:cubicBezTo>
                  <a:lnTo>
                    <a:pt x="89484" y="79284"/>
                  </a:lnTo>
                  <a:lnTo>
                    <a:pt x="89484" y="8429"/>
                  </a:lnTo>
                  <a:cubicBezTo>
                    <a:pt x="89484" y="4887"/>
                    <a:pt x="89484" y="79"/>
                    <a:pt x="84429" y="79"/>
                  </a:cubicBezTo>
                  <a:cubicBezTo>
                    <a:pt x="79373" y="79"/>
                    <a:pt x="79373" y="4887"/>
                    <a:pt x="79373" y="8429"/>
                  </a:cubicBezTo>
                  <a:lnTo>
                    <a:pt x="79373" y="79284"/>
                  </a:lnTo>
                  <a:lnTo>
                    <a:pt x="8597" y="79284"/>
                  </a:lnTo>
                  <a:cubicBezTo>
                    <a:pt x="5058" y="79284"/>
                    <a:pt x="255" y="79284"/>
                    <a:pt x="255" y="84345"/>
                  </a:cubicBezTo>
                  <a:cubicBezTo>
                    <a:pt x="255" y="89406"/>
                    <a:pt x="5058" y="89406"/>
                    <a:pt x="8597" y="89406"/>
                  </a:cubicBezTo>
                  <a:lnTo>
                    <a:pt x="79373" y="89406"/>
                  </a:lnTo>
                  <a:lnTo>
                    <a:pt x="79373" y="160260"/>
                  </a:lnTo>
                  <a:cubicBezTo>
                    <a:pt x="79373" y="163803"/>
                    <a:pt x="79373" y="168611"/>
                    <a:pt x="84429" y="168611"/>
                  </a:cubicBezTo>
                  <a:cubicBezTo>
                    <a:pt x="89484" y="168611"/>
                    <a:pt x="89484" y="163803"/>
                    <a:pt x="89484" y="160260"/>
                  </a:cubicBezTo>
                  <a:lnTo>
                    <a:pt x="89484" y="8940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6" name="フリーフォーム: 図形 1175">
              <a:extLst>
                <a:ext uri="{FF2B5EF4-FFF2-40B4-BE49-F238E27FC236}">
                  <a16:creationId xmlns:a16="http://schemas.microsoft.com/office/drawing/2014/main" id="{5125B344-94B5-B6D2-A7D6-4FC02368868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2506317" y="6866891"/>
              <a:ext cx="125881" cy="114632"/>
            </a:xfrm>
            <a:custGeom>
              <a:avLst/>
              <a:gdLst>
                <a:gd name="csX0" fmla="*/ 77361 w 125881"/>
                <a:gd name="csY0" fmla="*/ 35506 h 114632"/>
                <a:gd name="csX1" fmla="*/ 102386 w 125881"/>
                <a:gd name="csY1" fmla="*/ 5646 h 114632"/>
                <a:gd name="csX2" fmla="*/ 115025 w 125881"/>
                <a:gd name="csY2" fmla="*/ 8935 h 114632"/>
                <a:gd name="csX3" fmla="*/ 102891 w 125881"/>
                <a:gd name="csY3" fmla="*/ 22600 h 114632"/>
                <a:gd name="csX4" fmla="*/ 112497 w 125881"/>
                <a:gd name="csY4" fmla="*/ 31457 h 114632"/>
                <a:gd name="csX5" fmla="*/ 126147 w 125881"/>
                <a:gd name="csY5" fmla="*/ 16780 h 114632"/>
                <a:gd name="csX6" fmla="*/ 102639 w 125881"/>
                <a:gd name="csY6" fmla="*/ 79 h 114632"/>
                <a:gd name="csX7" fmla="*/ 76097 w 125881"/>
                <a:gd name="csY7" fmla="*/ 19311 h 114632"/>
                <a:gd name="csX8" fmla="*/ 48798 w 125881"/>
                <a:gd name="csY8" fmla="*/ 79 h 114632"/>
                <a:gd name="csX9" fmla="*/ 8101 w 125881"/>
                <a:gd name="csY9" fmla="*/ 39048 h 114632"/>
                <a:gd name="csX10" fmla="*/ 11134 w 125881"/>
                <a:gd name="csY10" fmla="*/ 41579 h 114632"/>
                <a:gd name="csX11" fmla="*/ 14420 w 125881"/>
                <a:gd name="csY11" fmla="*/ 38795 h 114632"/>
                <a:gd name="csX12" fmla="*/ 48292 w 125881"/>
                <a:gd name="csY12" fmla="*/ 5646 h 114632"/>
                <a:gd name="csX13" fmla="*/ 61942 w 125881"/>
                <a:gd name="csY13" fmla="*/ 22600 h 114632"/>
                <a:gd name="csX14" fmla="*/ 48292 w 125881"/>
                <a:gd name="csY14" fmla="*/ 82826 h 114632"/>
                <a:gd name="csX15" fmla="*/ 24278 w 125881"/>
                <a:gd name="csY15" fmla="*/ 109144 h 114632"/>
                <a:gd name="csX16" fmla="*/ 11640 w 125881"/>
                <a:gd name="csY16" fmla="*/ 105854 h 114632"/>
                <a:gd name="csX17" fmla="*/ 23520 w 125881"/>
                <a:gd name="csY17" fmla="*/ 92189 h 114632"/>
                <a:gd name="csX18" fmla="*/ 14168 w 125881"/>
                <a:gd name="csY18" fmla="*/ 83332 h 114632"/>
                <a:gd name="csX19" fmla="*/ 265 w 125881"/>
                <a:gd name="csY19" fmla="*/ 98009 h 114632"/>
                <a:gd name="csX20" fmla="*/ 24026 w 125881"/>
                <a:gd name="csY20" fmla="*/ 114711 h 114632"/>
                <a:gd name="csX21" fmla="*/ 50567 w 125881"/>
                <a:gd name="csY21" fmla="*/ 95479 h 114632"/>
                <a:gd name="csX22" fmla="*/ 77867 w 125881"/>
                <a:gd name="csY22" fmla="*/ 114711 h 114632"/>
                <a:gd name="csX23" fmla="*/ 118311 w 125881"/>
                <a:gd name="csY23" fmla="*/ 75741 h 114632"/>
                <a:gd name="csX24" fmla="*/ 115277 w 125881"/>
                <a:gd name="csY24" fmla="*/ 73210 h 114632"/>
                <a:gd name="csX25" fmla="*/ 111991 w 125881"/>
                <a:gd name="csY25" fmla="*/ 75994 h 114632"/>
                <a:gd name="csX26" fmla="*/ 78372 w 125881"/>
                <a:gd name="csY26" fmla="*/ 109144 h 114632"/>
                <a:gd name="csX27" fmla="*/ 64470 w 125881"/>
                <a:gd name="csY27" fmla="*/ 92442 h 114632"/>
                <a:gd name="csX28" fmla="*/ 68767 w 125881"/>
                <a:gd name="csY28" fmla="*/ 70174 h 114632"/>
                <a:gd name="csX29" fmla="*/ 77361 w 125881"/>
                <a:gd name="csY29" fmla="*/ 35506 h 1146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25881" h="114632">
                  <a:moveTo>
                    <a:pt x="77361" y="35506"/>
                  </a:moveTo>
                  <a:cubicBezTo>
                    <a:pt x="78878" y="28926"/>
                    <a:pt x="84692" y="5646"/>
                    <a:pt x="102386" y="5646"/>
                  </a:cubicBezTo>
                  <a:cubicBezTo>
                    <a:pt x="103650" y="5646"/>
                    <a:pt x="109716" y="5646"/>
                    <a:pt x="115025" y="8935"/>
                  </a:cubicBezTo>
                  <a:cubicBezTo>
                    <a:pt x="107947" y="10201"/>
                    <a:pt x="102891" y="16527"/>
                    <a:pt x="102891" y="22600"/>
                  </a:cubicBezTo>
                  <a:cubicBezTo>
                    <a:pt x="102891" y="26649"/>
                    <a:pt x="105672" y="31457"/>
                    <a:pt x="112497" y="31457"/>
                  </a:cubicBezTo>
                  <a:cubicBezTo>
                    <a:pt x="118058" y="31457"/>
                    <a:pt x="126147" y="26902"/>
                    <a:pt x="126147" y="16780"/>
                  </a:cubicBezTo>
                  <a:cubicBezTo>
                    <a:pt x="126147" y="3621"/>
                    <a:pt x="111233" y="79"/>
                    <a:pt x="102639" y="79"/>
                  </a:cubicBezTo>
                  <a:cubicBezTo>
                    <a:pt x="87978" y="79"/>
                    <a:pt x="79131" y="13490"/>
                    <a:pt x="76097" y="19311"/>
                  </a:cubicBezTo>
                  <a:cubicBezTo>
                    <a:pt x="69778" y="2609"/>
                    <a:pt x="56128" y="79"/>
                    <a:pt x="48798" y="79"/>
                  </a:cubicBezTo>
                  <a:cubicBezTo>
                    <a:pt x="22509" y="79"/>
                    <a:pt x="8101" y="32722"/>
                    <a:pt x="8101" y="39048"/>
                  </a:cubicBezTo>
                  <a:cubicBezTo>
                    <a:pt x="8101" y="41579"/>
                    <a:pt x="10629" y="41579"/>
                    <a:pt x="11134" y="41579"/>
                  </a:cubicBezTo>
                  <a:cubicBezTo>
                    <a:pt x="13156" y="41579"/>
                    <a:pt x="13915" y="41073"/>
                    <a:pt x="14420" y="38795"/>
                  </a:cubicBezTo>
                  <a:cubicBezTo>
                    <a:pt x="23015" y="11972"/>
                    <a:pt x="39698" y="5646"/>
                    <a:pt x="48292" y="5646"/>
                  </a:cubicBezTo>
                  <a:cubicBezTo>
                    <a:pt x="53095" y="5646"/>
                    <a:pt x="61942" y="7923"/>
                    <a:pt x="61942" y="22600"/>
                  </a:cubicBezTo>
                  <a:cubicBezTo>
                    <a:pt x="61942" y="30445"/>
                    <a:pt x="57645" y="47399"/>
                    <a:pt x="48292" y="82826"/>
                  </a:cubicBezTo>
                  <a:cubicBezTo>
                    <a:pt x="44248" y="98515"/>
                    <a:pt x="35401" y="109144"/>
                    <a:pt x="24278" y="109144"/>
                  </a:cubicBezTo>
                  <a:cubicBezTo>
                    <a:pt x="22762" y="109144"/>
                    <a:pt x="16948" y="109144"/>
                    <a:pt x="11640" y="105854"/>
                  </a:cubicBezTo>
                  <a:cubicBezTo>
                    <a:pt x="17959" y="104589"/>
                    <a:pt x="23520" y="99275"/>
                    <a:pt x="23520" y="92189"/>
                  </a:cubicBezTo>
                  <a:cubicBezTo>
                    <a:pt x="23520" y="85357"/>
                    <a:pt x="17959" y="83332"/>
                    <a:pt x="14168" y="83332"/>
                  </a:cubicBezTo>
                  <a:cubicBezTo>
                    <a:pt x="6584" y="83332"/>
                    <a:pt x="265" y="89912"/>
                    <a:pt x="265" y="98009"/>
                  </a:cubicBezTo>
                  <a:cubicBezTo>
                    <a:pt x="265" y="109650"/>
                    <a:pt x="12904" y="114711"/>
                    <a:pt x="24026" y="114711"/>
                  </a:cubicBezTo>
                  <a:cubicBezTo>
                    <a:pt x="40709" y="114711"/>
                    <a:pt x="49809" y="96997"/>
                    <a:pt x="50567" y="95479"/>
                  </a:cubicBezTo>
                  <a:cubicBezTo>
                    <a:pt x="53600" y="104842"/>
                    <a:pt x="62700" y="114711"/>
                    <a:pt x="77867" y="114711"/>
                  </a:cubicBezTo>
                  <a:cubicBezTo>
                    <a:pt x="103903" y="114711"/>
                    <a:pt x="118311" y="82067"/>
                    <a:pt x="118311" y="75741"/>
                  </a:cubicBezTo>
                  <a:cubicBezTo>
                    <a:pt x="118311" y="73210"/>
                    <a:pt x="116036" y="73210"/>
                    <a:pt x="115277" y="73210"/>
                  </a:cubicBezTo>
                  <a:cubicBezTo>
                    <a:pt x="113002" y="73210"/>
                    <a:pt x="112497" y="74223"/>
                    <a:pt x="111991" y="75994"/>
                  </a:cubicBezTo>
                  <a:cubicBezTo>
                    <a:pt x="103650" y="103070"/>
                    <a:pt x="86461" y="109144"/>
                    <a:pt x="78372" y="109144"/>
                  </a:cubicBezTo>
                  <a:cubicBezTo>
                    <a:pt x="68514" y="109144"/>
                    <a:pt x="64470" y="101046"/>
                    <a:pt x="64470" y="92442"/>
                  </a:cubicBezTo>
                  <a:cubicBezTo>
                    <a:pt x="64470" y="86875"/>
                    <a:pt x="65986" y="81308"/>
                    <a:pt x="68767" y="70174"/>
                  </a:cubicBezTo>
                  <a:lnTo>
                    <a:pt x="77361" y="3550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7" name="フリーフォーム: 図形 1176">
              <a:extLst>
                <a:ext uri="{FF2B5EF4-FFF2-40B4-BE49-F238E27FC236}">
                  <a16:creationId xmlns:a16="http://schemas.microsoft.com/office/drawing/2014/main" id="{32463F9C-16C1-55A7-A925-362893D45DD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2650784" y="6866891"/>
              <a:ext cx="116529" cy="163724"/>
            </a:xfrm>
            <a:custGeom>
              <a:avLst/>
              <a:gdLst>
                <a:gd name="csX0" fmla="*/ 115789 w 116529"/>
                <a:gd name="csY0" fmla="*/ 15515 h 163724"/>
                <a:gd name="csX1" fmla="*/ 116800 w 116529"/>
                <a:gd name="csY1" fmla="*/ 9695 h 163724"/>
                <a:gd name="csX2" fmla="*/ 109469 w 116529"/>
                <a:gd name="csY2" fmla="*/ 2862 h 163724"/>
                <a:gd name="csX3" fmla="*/ 100622 w 116529"/>
                <a:gd name="csY3" fmla="*/ 8176 h 163724"/>
                <a:gd name="csX4" fmla="*/ 97083 w 116529"/>
                <a:gd name="csY4" fmla="*/ 21841 h 163724"/>
                <a:gd name="csX5" fmla="*/ 92028 w 116529"/>
                <a:gd name="csY5" fmla="*/ 42085 h 163724"/>
                <a:gd name="csX6" fmla="*/ 80653 w 116529"/>
                <a:gd name="csY6" fmla="*/ 87634 h 163724"/>
                <a:gd name="csX7" fmla="*/ 52089 w 116529"/>
                <a:gd name="csY7" fmla="*/ 109144 h 163724"/>
                <a:gd name="csX8" fmla="*/ 36417 w 116529"/>
                <a:gd name="csY8" fmla="*/ 88646 h 163724"/>
                <a:gd name="csX9" fmla="*/ 49309 w 116529"/>
                <a:gd name="csY9" fmla="*/ 39048 h 163724"/>
                <a:gd name="csX10" fmla="*/ 54364 w 116529"/>
                <a:gd name="csY10" fmla="*/ 20829 h 163724"/>
                <a:gd name="csX11" fmla="*/ 33637 w 116529"/>
                <a:gd name="csY11" fmla="*/ 79 h 163724"/>
                <a:gd name="csX12" fmla="*/ 271 w 116529"/>
                <a:gd name="csY12" fmla="*/ 39048 h 163724"/>
                <a:gd name="csX13" fmla="*/ 3304 w 116529"/>
                <a:gd name="csY13" fmla="*/ 41579 h 163724"/>
                <a:gd name="csX14" fmla="*/ 7348 w 116529"/>
                <a:gd name="csY14" fmla="*/ 37024 h 163724"/>
                <a:gd name="csX15" fmla="*/ 32879 w 116529"/>
                <a:gd name="csY15" fmla="*/ 5646 h 163724"/>
                <a:gd name="csX16" fmla="*/ 39198 w 116529"/>
                <a:gd name="csY16" fmla="*/ 13743 h 163724"/>
                <a:gd name="csX17" fmla="*/ 34901 w 116529"/>
                <a:gd name="csY17" fmla="*/ 31457 h 163724"/>
                <a:gd name="csX18" fmla="*/ 20240 w 116529"/>
                <a:gd name="csY18" fmla="*/ 84598 h 163724"/>
                <a:gd name="csX19" fmla="*/ 51078 w 116529"/>
                <a:gd name="csY19" fmla="*/ 114711 h 163724"/>
                <a:gd name="csX20" fmla="*/ 76609 w 116529"/>
                <a:gd name="csY20" fmla="*/ 103323 h 163724"/>
                <a:gd name="csX21" fmla="*/ 60178 w 116529"/>
                <a:gd name="csY21" fmla="*/ 142293 h 163724"/>
                <a:gd name="csX22" fmla="*/ 32373 w 116529"/>
                <a:gd name="csY22" fmla="*/ 158236 h 163724"/>
                <a:gd name="csX23" fmla="*/ 13162 w 116529"/>
                <a:gd name="csY23" fmla="*/ 147607 h 163724"/>
                <a:gd name="csX24" fmla="*/ 24031 w 116529"/>
                <a:gd name="csY24" fmla="*/ 144571 h 163724"/>
                <a:gd name="csX25" fmla="*/ 29087 w 116529"/>
                <a:gd name="csY25" fmla="*/ 134196 h 163724"/>
                <a:gd name="csX26" fmla="*/ 19734 w 116529"/>
                <a:gd name="csY26" fmla="*/ 125339 h 163724"/>
                <a:gd name="csX27" fmla="*/ 5579 w 116529"/>
                <a:gd name="csY27" fmla="*/ 141787 h 163724"/>
                <a:gd name="csX28" fmla="*/ 32373 w 116529"/>
                <a:gd name="csY28" fmla="*/ 163803 h 163724"/>
                <a:gd name="csX29" fmla="*/ 91522 w 116529"/>
                <a:gd name="csY29" fmla="*/ 112180 h 163724"/>
                <a:gd name="csX30" fmla="*/ 115789 w 116529"/>
                <a:gd name="csY30" fmla="*/ 15515 h 16372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</a:cxnLst>
              <a:rect l="l" t="t" r="r" b="b"/>
              <a:pathLst>
                <a:path w="116529" h="163724">
                  <a:moveTo>
                    <a:pt x="115789" y="15515"/>
                  </a:moveTo>
                  <a:cubicBezTo>
                    <a:pt x="116800" y="11972"/>
                    <a:pt x="116800" y="11466"/>
                    <a:pt x="116800" y="9695"/>
                  </a:cubicBezTo>
                  <a:cubicBezTo>
                    <a:pt x="116800" y="5140"/>
                    <a:pt x="113261" y="2862"/>
                    <a:pt x="109469" y="2862"/>
                  </a:cubicBezTo>
                  <a:cubicBezTo>
                    <a:pt x="106942" y="2862"/>
                    <a:pt x="102897" y="4380"/>
                    <a:pt x="100622" y="8176"/>
                  </a:cubicBezTo>
                  <a:cubicBezTo>
                    <a:pt x="100117" y="9442"/>
                    <a:pt x="98094" y="17286"/>
                    <a:pt x="97083" y="21841"/>
                  </a:cubicBezTo>
                  <a:cubicBezTo>
                    <a:pt x="95314" y="28420"/>
                    <a:pt x="93544" y="35253"/>
                    <a:pt x="92028" y="42085"/>
                  </a:cubicBezTo>
                  <a:lnTo>
                    <a:pt x="80653" y="87634"/>
                  </a:lnTo>
                  <a:cubicBezTo>
                    <a:pt x="79642" y="91430"/>
                    <a:pt x="68773" y="109144"/>
                    <a:pt x="52089" y="109144"/>
                  </a:cubicBezTo>
                  <a:cubicBezTo>
                    <a:pt x="39198" y="109144"/>
                    <a:pt x="36417" y="98009"/>
                    <a:pt x="36417" y="88646"/>
                  </a:cubicBezTo>
                  <a:cubicBezTo>
                    <a:pt x="36417" y="77006"/>
                    <a:pt x="40715" y="61317"/>
                    <a:pt x="49309" y="39048"/>
                  </a:cubicBezTo>
                  <a:cubicBezTo>
                    <a:pt x="53353" y="28673"/>
                    <a:pt x="54364" y="25890"/>
                    <a:pt x="54364" y="20829"/>
                  </a:cubicBezTo>
                  <a:cubicBezTo>
                    <a:pt x="54364" y="9442"/>
                    <a:pt x="46276" y="79"/>
                    <a:pt x="33637" y="79"/>
                  </a:cubicBezTo>
                  <a:cubicBezTo>
                    <a:pt x="9623" y="79"/>
                    <a:pt x="271" y="36771"/>
                    <a:pt x="271" y="39048"/>
                  </a:cubicBezTo>
                  <a:cubicBezTo>
                    <a:pt x="271" y="41579"/>
                    <a:pt x="2798" y="41579"/>
                    <a:pt x="3304" y="41579"/>
                  </a:cubicBezTo>
                  <a:cubicBezTo>
                    <a:pt x="5832" y="41579"/>
                    <a:pt x="6084" y="41073"/>
                    <a:pt x="7348" y="37024"/>
                  </a:cubicBezTo>
                  <a:cubicBezTo>
                    <a:pt x="14173" y="13237"/>
                    <a:pt x="24284" y="5646"/>
                    <a:pt x="32879" y="5646"/>
                  </a:cubicBezTo>
                  <a:cubicBezTo>
                    <a:pt x="34901" y="5646"/>
                    <a:pt x="39198" y="5646"/>
                    <a:pt x="39198" y="13743"/>
                  </a:cubicBezTo>
                  <a:cubicBezTo>
                    <a:pt x="39198" y="20070"/>
                    <a:pt x="36670" y="26649"/>
                    <a:pt x="34901" y="31457"/>
                  </a:cubicBezTo>
                  <a:cubicBezTo>
                    <a:pt x="24790" y="58280"/>
                    <a:pt x="20240" y="72704"/>
                    <a:pt x="20240" y="84598"/>
                  </a:cubicBezTo>
                  <a:cubicBezTo>
                    <a:pt x="20240" y="107119"/>
                    <a:pt x="36165" y="114711"/>
                    <a:pt x="51078" y="114711"/>
                  </a:cubicBezTo>
                  <a:cubicBezTo>
                    <a:pt x="60937" y="114711"/>
                    <a:pt x="69531" y="110409"/>
                    <a:pt x="76609" y="103323"/>
                  </a:cubicBezTo>
                  <a:cubicBezTo>
                    <a:pt x="73323" y="116482"/>
                    <a:pt x="70289" y="128882"/>
                    <a:pt x="60178" y="142293"/>
                  </a:cubicBezTo>
                  <a:cubicBezTo>
                    <a:pt x="53606" y="150897"/>
                    <a:pt x="44001" y="158236"/>
                    <a:pt x="32373" y="158236"/>
                  </a:cubicBezTo>
                  <a:cubicBezTo>
                    <a:pt x="28834" y="158236"/>
                    <a:pt x="17459" y="157476"/>
                    <a:pt x="13162" y="147607"/>
                  </a:cubicBezTo>
                  <a:cubicBezTo>
                    <a:pt x="17206" y="147607"/>
                    <a:pt x="20493" y="147607"/>
                    <a:pt x="24031" y="144571"/>
                  </a:cubicBezTo>
                  <a:cubicBezTo>
                    <a:pt x="26559" y="142293"/>
                    <a:pt x="29087" y="139004"/>
                    <a:pt x="29087" y="134196"/>
                  </a:cubicBezTo>
                  <a:cubicBezTo>
                    <a:pt x="29087" y="126351"/>
                    <a:pt x="22262" y="125339"/>
                    <a:pt x="19734" y="125339"/>
                  </a:cubicBezTo>
                  <a:cubicBezTo>
                    <a:pt x="13920" y="125339"/>
                    <a:pt x="5579" y="129388"/>
                    <a:pt x="5579" y="141787"/>
                  </a:cubicBezTo>
                  <a:cubicBezTo>
                    <a:pt x="5579" y="154440"/>
                    <a:pt x="16701" y="163803"/>
                    <a:pt x="32373" y="163803"/>
                  </a:cubicBezTo>
                  <a:cubicBezTo>
                    <a:pt x="58409" y="163803"/>
                    <a:pt x="84445" y="140775"/>
                    <a:pt x="91522" y="112180"/>
                  </a:cubicBezTo>
                  <a:lnTo>
                    <a:pt x="115789" y="15515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8" name="フリーフォーム: 図形 1177">
              <a:extLst>
                <a:ext uri="{FF2B5EF4-FFF2-40B4-BE49-F238E27FC236}">
                  <a16:creationId xmlns:a16="http://schemas.microsoft.com/office/drawing/2014/main" id="{24F24A0B-B734-9951-4606-CE28134E1EB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2846780" y="6831211"/>
              <a:ext cx="168095" cy="168531"/>
            </a:xfrm>
            <a:custGeom>
              <a:avLst/>
              <a:gdLst>
                <a:gd name="csX0" fmla="*/ 89508 w 168095"/>
                <a:gd name="csY0" fmla="*/ 89406 h 168531"/>
                <a:gd name="csX1" fmla="*/ 160032 w 168095"/>
                <a:gd name="csY1" fmla="*/ 89406 h 168531"/>
                <a:gd name="csX2" fmla="*/ 168373 w 168095"/>
                <a:gd name="csY2" fmla="*/ 84345 h 168531"/>
                <a:gd name="csX3" fmla="*/ 160032 w 168095"/>
                <a:gd name="csY3" fmla="*/ 79284 h 168531"/>
                <a:gd name="csX4" fmla="*/ 89508 w 168095"/>
                <a:gd name="csY4" fmla="*/ 79284 h 168531"/>
                <a:gd name="csX5" fmla="*/ 89508 w 168095"/>
                <a:gd name="csY5" fmla="*/ 8429 h 168531"/>
                <a:gd name="csX6" fmla="*/ 84452 w 168095"/>
                <a:gd name="csY6" fmla="*/ 79 h 168531"/>
                <a:gd name="csX7" fmla="*/ 79397 w 168095"/>
                <a:gd name="csY7" fmla="*/ 8429 h 168531"/>
                <a:gd name="csX8" fmla="*/ 79397 w 168095"/>
                <a:gd name="csY8" fmla="*/ 79284 h 168531"/>
                <a:gd name="csX9" fmla="*/ 8620 w 168095"/>
                <a:gd name="csY9" fmla="*/ 79284 h 168531"/>
                <a:gd name="csX10" fmla="*/ 278 w 168095"/>
                <a:gd name="csY10" fmla="*/ 84345 h 168531"/>
                <a:gd name="csX11" fmla="*/ 8620 w 168095"/>
                <a:gd name="csY11" fmla="*/ 89406 h 168531"/>
                <a:gd name="csX12" fmla="*/ 79397 w 168095"/>
                <a:gd name="csY12" fmla="*/ 89406 h 168531"/>
                <a:gd name="csX13" fmla="*/ 79397 w 168095"/>
                <a:gd name="csY13" fmla="*/ 160260 h 168531"/>
                <a:gd name="csX14" fmla="*/ 84452 w 168095"/>
                <a:gd name="csY14" fmla="*/ 168611 h 168531"/>
                <a:gd name="csX15" fmla="*/ 89508 w 168095"/>
                <a:gd name="csY15" fmla="*/ 160260 h 168531"/>
                <a:gd name="csX16" fmla="*/ 89508 w 168095"/>
                <a:gd name="csY16" fmla="*/ 89406 h 16853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68095" h="168531">
                  <a:moveTo>
                    <a:pt x="89508" y="89406"/>
                  </a:moveTo>
                  <a:lnTo>
                    <a:pt x="160032" y="89406"/>
                  </a:lnTo>
                  <a:cubicBezTo>
                    <a:pt x="163571" y="89406"/>
                    <a:pt x="168373" y="89406"/>
                    <a:pt x="168373" y="84345"/>
                  </a:cubicBezTo>
                  <a:cubicBezTo>
                    <a:pt x="168373" y="79284"/>
                    <a:pt x="163571" y="79284"/>
                    <a:pt x="160032" y="79284"/>
                  </a:cubicBezTo>
                  <a:lnTo>
                    <a:pt x="89508" y="79284"/>
                  </a:lnTo>
                  <a:lnTo>
                    <a:pt x="89508" y="8429"/>
                  </a:lnTo>
                  <a:cubicBezTo>
                    <a:pt x="89508" y="4887"/>
                    <a:pt x="89508" y="79"/>
                    <a:pt x="84452" y="79"/>
                  </a:cubicBezTo>
                  <a:cubicBezTo>
                    <a:pt x="79397" y="79"/>
                    <a:pt x="79397" y="4887"/>
                    <a:pt x="79397" y="8429"/>
                  </a:cubicBezTo>
                  <a:lnTo>
                    <a:pt x="79397" y="79284"/>
                  </a:lnTo>
                  <a:lnTo>
                    <a:pt x="8620" y="79284"/>
                  </a:lnTo>
                  <a:cubicBezTo>
                    <a:pt x="5081" y="79284"/>
                    <a:pt x="278" y="79284"/>
                    <a:pt x="278" y="84345"/>
                  </a:cubicBezTo>
                  <a:cubicBezTo>
                    <a:pt x="278" y="89406"/>
                    <a:pt x="5081" y="89406"/>
                    <a:pt x="8620" y="89406"/>
                  </a:cubicBezTo>
                  <a:lnTo>
                    <a:pt x="79397" y="89406"/>
                  </a:lnTo>
                  <a:lnTo>
                    <a:pt x="79397" y="160260"/>
                  </a:lnTo>
                  <a:cubicBezTo>
                    <a:pt x="79397" y="163803"/>
                    <a:pt x="79397" y="168611"/>
                    <a:pt x="84452" y="168611"/>
                  </a:cubicBezTo>
                  <a:cubicBezTo>
                    <a:pt x="89508" y="168611"/>
                    <a:pt x="89508" y="163803"/>
                    <a:pt x="89508" y="160260"/>
                  </a:cubicBezTo>
                  <a:lnTo>
                    <a:pt x="89508" y="8940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9" name="フリーフォーム: 図形 1178">
              <a:extLst>
                <a:ext uri="{FF2B5EF4-FFF2-40B4-BE49-F238E27FC236}">
                  <a16:creationId xmlns:a16="http://schemas.microsoft.com/office/drawing/2014/main" id="{26558C88-209B-5C8D-6832-2CD21EBE41C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3123821" y="6763644"/>
              <a:ext cx="65974" cy="303408"/>
            </a:xfrm>
            <a:custGeom>
              <a:avLst/>
              <a:gdLst>
                <a:gd name="csX0" fmla="*/ 66262 w 65974"/>
                <a:gd name="csY0" fmla="*/ 300948 h 303408"/>
                <a:gd name="csX1" fmla="*/ 65251 w 65974"/>
                <a:gd name="csY1" fmla="*/ 298671 h 303408"/>
                <a:gd name="csX2" fmla="*/ 25818 w 65974"/>
                <a:gd name="csY2" fmla="*/ 224527 h 303408"/>
                <a:gd name="csX3" fmla="*/ 17729 w 65974"/>
                <a:gd name="csY3" fmla="*/ 151901 h 303408"/>
                <a:gd name="csX4" fmla="*/ 63987 w 65974"/>
                <a:gd name="csY4" fmla="*/ 5891 h 303408"/>
                <a:gd name="csX5" fmla="*/ 66262 w 65974"/>
                <a:gd name="csY5" fmla="*/ 2601 h 303408"/>
                <a:gd name="csX6" fmla="*/ 63229 w 65974"/>
                <a:gd name="csY6" fmla="*/ 71 h 303408"/>
                <a:gd name="csX7" fmla="*/ 42501 w 65974"/>
                <a:gd name="csY7" fmla="*/ 19049 h 303408"/>
                <a:gd name="csX8" fmla="*/ 288 w 65974"/>
                <a:gd name="csY8" fmla="*/ 151648 h 303408"/>
                <a:gd name="csX9" fmla="*/ 39721 w 65974"/>
                <a:gd name="csY9" fmla="*/ 281210 h 303408"/>
                <a:gd name="csX10" fmla="*/ 63229 w 65974"/>
                <a:gd name="csY10" fmla="*/ 303479 h 303408"/>
                <a:gd name="csX11" fmla="*/ 66262 w 65974"/>
                <a:gd name="csY11" fmla="*/ 300948 h 30340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</a:cxnLst>
              <a:rect l="l" t="t" r="r" b="b"/>
              <a:pathLst>
                <a:path w="65974" h="303408">
                  <a:moveTo>
                    <a:pt x="66262" y="300948"/>
                  </a:moveTo>
                  <a:cubicBezTo>
                    <a:pt x="66262" y="299936"/>
                    <a:pt x="65757" y="299430"/>
                    <a:pt x="65251" y="298671"/>
                  </a:cubicBezTo>
                  <a:cubicBezTo>
                    <a:pt x="53623" y="286271"/>
                    <a:pt x="36435" y="265774"/>
                    <a:pt x="25818" y="224527"/>
                  </a:cubicBezTo>
                  <a:cubicBezTo>
                    <a:pt x="20004" y="201499"/>
                    <a:pt x="17729" y="175435"/>
                    <a:pt x="17729" y="151901"/>
                  </a:cubicBezTo>
                  <a:cubicBezTo>
                    <a:pt x="17729" y="85349"/>
                    <a:pt x="33654" y="38787"/>
                    <a:pt x="63987" y="5891"/>
                  </a:cubicBezTo>
                  <a:cubicBezTo>
                    <a:pt x="66262" y="3613"/>
                    <a:pt x="66262" y="3107"/>
                    <a:pt x="66262" y="2601"/>
                  </a:cubicBezTo>
                  <a:cubicBezTo>
                    <a:pt x="66262" y="71"/>
                    <a:pt x="64240" y="71"/>
                    <a:pt x="63229" y="71"/>
                  </a:cubicBezTo>
                  <a:cubicBezTo>
                    <a:pt x="59437" y="71"/>
                    <a:pt x="45787" y="15254"/>
                    <a:pt x="42501" y="19049"/>
                  </a:cubicBezTo>
                  <a:cubicBezTo>
                    <a:pt x="16718" y="49669"/>
                    <a:pt x="288" y="95218"/>
                    <a:pt x="288" y="151648"/>
                  </a:cubicBezTo>
                  <a:cubicBezTo>
                    <a:pt x="288" y="187581"/>
                    <a:pt x="6607" y="238445"/>
                    <a:pt x="39721" y="281210"/>
                  </a:cubicBezTo>
                  <a:cubicBezTo>
                    <a:pt x="42249" y="284247"/>
                    <a:pt x="58679" y="303479"/>
                    <a:pt x="63229" y="303479"/>
                  </a:cubicBezTo>
                  <a:cubicBezTo>
                    <a:pt x="64240" y="303479"/>
                    <a:pt x="66262" y="303479"/>
                    <a:pt x="66262" y="300948"/>
                  </a:cubicBez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0" name="フリーフォーム: 図形 1179">
              <a:extLst>
                <a:ext uri="{FF2B5EF4-FFF2-40B4-BE49-F238E27FC236}">
                  <a16:creationId xmlns:a16="http://schemas.microsoft.com/office/drawing/2014/main" id="{4ACE7922-1E8B-393D-0580-71D338E5067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3222235" y="6910416"/>
              <a:ext cx="154445" cy="10122"/>
            </a:xfrm>
            <a:custGeom>
              <a:avLst/>
              <a:gdLst>
                <a:gd name="csX0" fmla="*/ 145891 w 154445"/>
                <a:gd name="csY0" fmla="*/ 10201 h 10122"/>
                <a:gd name="csX1" fmla="*/ 154738 w 154445"/>
                <a:gd name="csY1" fmla="*/ 5140 h 10122"/>
                <a:gd name="csX2" fmla="*/ 145891 w 154445"/>
                <a:gd name="csY2" fmla="*/ 79 h 10122"/>
                <a:gd name="csX3" fmla="*/ 9140 w 154445"/>
                <a:gd name="csY3" fmla="*/ 79 h 10122"/>
                <a:gd name="csX4" fmla="*/ 293 w 154445"/>
                <a:gd name="csY4" fmla="*/ 5140 h 10122"/>
                <a:gd name="csX5" fmla="*/ 9140 w 154445"/>
                <a:gd name="csY5" fmla="*/ 10201 h 10122"/>
                <a:gd name="csX6" fmla="*/ 145891 w 154445"/>
                <a:gd name="csY6" fmla="*/ 10201 h 1012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154445" h="10122">
                  <a:moveTo>
                    <a:pt x="145891" y="10201"/>
                  </a:moveTo>
                  <a:cubicBezTo>
                    <a:pt x="150188" y="10201"/>
                    <a:pt x="154738" y="10201"/>
                    <a:pt x="154738" y="5140"/>
                  </a:cubicBezTo>
                  <a:cubicBezTo>
                    <a:pt x="154738" y="79"/>
                    <a:pt x="150188" y="79"/>
                    <a:pt x="145891" y="79"/>
                  </a:cubicBezTo>
                  <a:lnTo>
                    <a:pt x="9140" y="79"/>
                  </a:lnTo>
                  <a:cubicBezTo>
                    <a:pt x="4843" y="79"/>
                    <a:pt x="293" y="79"/>
                    <a:pt x="293" y="5140"/>
                  </a:cubicBezTo>
                  <a:cubicBezTo>
                    <a:pt x="293" y="10201"/>
                    <a:pt x="4843" y="10201"/>
                    <a:pt x="9140" y="10201"/>
                  </a:cubicBezTo>
                  <a:lnTo>
                    <a:pt x="145891" y="10201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1" name="フリーフォーム: 図形 1180">
              <a:extLst>
                <a:ext uri="{FF2B5EF4-FFF2-40B4-BE49-F238E27FC236}">
                  <a16:creationId xmlns:a16="http://schemas.microsoft.com/office/drawing/2014/main" id="{B1F3C80A-E186-04E5-669C-CEE2FB1DCB2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3404935" y="6807424"/>
              <a:ext cx="111979" cy="171315"/>
            </a:xfrm>
            <a:custGeom>
              <a:avLst/>
              <a:gdLst>
                <a:gd name="csX0" fmla="*/ 67538 w 111979"/>
                <a:gd name="csY0" fmla="*/ 129641 h 171315"/>
                <a:gd name="csX1" fmla="*/ 67538 w 111979"/>
                <a:gd name="csY1" fmla="*/ 151656 h 171315"/>
                <a:gd name="csX2" fmla="*/ 48328 w 111979"/>
                <a:gd name="csY2" fmla="*/ 163550 h 171315"/>
                <a:gd name="csX3" fmla="*/ 43019 w 111979"/>
                <a:gd name="csY3" fmla="*/ 163550 h 171315"/>
                <a:gd name="csX4" fmla="*/ 43019 w 111979"/>
                <a:gd name="csY4" fmla="*/ 171394 h 171315"/>
                <a:gd name="csX5" fmla="*/ 77144 w 111979"/>
                <a:gd name="csY5" fmla="*/ 170635 h 171315"/>
                <a:gd name="csX6" fmla="*/ 111521 w 111979"/>
                <a:gd name="csY6" fmla="*/ 171394 h 171315"/>
                <a:gd name="csX7" fmla="*/ 111521 w 111979"/>
                <a:gd name="csY7" fmla="*/ 163550 h 171315"/>
                <a:gd name="csX8" fmla="*/ 106213 w 111979"/>
                <a:gd name="csY8" fmla="*/ 163550 h 171315"/>
                <a:gd name="csX9" fmla="*/ 87002 w 111979"/>
                <a:gd name="csY9" fmla="*/ 151656 h 171315"/>
                <a:gd name="csX10" fmla="*/ 87002 w 111979"/>
                <a:gd name="csY10" fmla="*/ 129641 h 171315"/>
                <a:gd name="csX11" fmla="*/ 112280 w 111979"/>
                <a:gd name="csY11" fmla="*/ 129641 h 171315"/>
                <a:gd name="csX12" fmla="*/ 112280 w 111979"/>
                <a:gd name="csY12" fmla="*/ 121796 h 171315"/>
                <a:gd name="csX13" fmla="*/ 87002 w 111979"/>
                <a:gd name="csY13" fmla="*/ 121796 h 171315"/>
                <a:gd name="csX14" fmla="*/ 87002 w 111979"/>
                <a:gd name="csY14" fmla="*/ 6658 h 171315"/>
                <a:gd name="csX15" fmla="*/ 82958 w 111979"/>
                <a:gd name="csY15" fmla="*/ 79 h 171315"/>
                <a:gd name="csX16" fmla="*/ 77902 w 111979"/>
                <a:gd name="csY16" fmla="*/ 3115 h 171315"/>
                <a:gd name="csX17" fmla="*/ 300 w 111979"/>
                <a:gd name="csY17" fmla="*/ 121796 h 171315"/>
                <a:gd name="csX18" fmla="*/ 300 w 111979"/>
                <a:gd name="csY18" fmla="*/ 129641 h 171315"/>
                <a:gd name="csX19" fmla="*/ 67538 w 111979"/>
                <a:gd name="csY19" fmla="*/ 129641 h 171315"/>
                <a:gd name="csX20" fmla="*/ 69055 w 111979"/>
                <a:gd name="csY20" fmla="*/ 121796 h 171315"/>
                <a:gd name="csX21" fmla="*/ 7378 w 111979"/>
                <a:gd name="csY21" fmla="*/ 121796 h 171315"/>
                <a:gd name="csX22" fmla="*/ 69055 w 111979"/>
                <a:gd name="csY22" fmla="*/ 27408 h 171315"/>
                <a:gd name="csX23" fmla="*/ 69055 w 111979"/>
                <a:gd name="csY23" fmla="*/ 121796 h 1713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11979" h="171315">
                  <a:moveTo>
                    <a:pt x="67538" y="129641"/>
                  </a:moveTo>
                  <a:lnTo>
                    <a:pt x="67538" y="151656"/>
                  </a:lnTo>
                  <a:cubicBezTo>
                    <a:pt x="67538" y="160766"/>
                    <a:pt x="67033" y="163550"/>
                    <a:pt x="48328" y="163550"/>
                  </a:cubicBezTo>
                  <a:lnTo>
                    <a:pt x="43019" y="163550"/>
                  </a:lnTo>
                  <a:lnTo>
                    <a:pt x="43019" y="171394"/>
                  </a:lnTo>
                  <a:cubicBezTo>
                    <a:pt x="53383" y="170635"/>
                    <a:pt x="66527" y="170635"/>
                    <a:pt x="77144" y="170635"/>
                  </a:cubicBezTo>
                  <a:cubicBezTo>
                    <a:pt x="87760" y="170635"/>
                    <a:pt x="101157" y="170635"/>
                    <a:pt x="111521" y="171394"/>
                  </a:cubicBezTo>
                  <a:lnTo>
                    <a:pt x="111521" y="163550"/>
                  </a:lnTo>
                  <a:lnTo>
                    <a:pt x="106213" y="163550"/>
                  </a:lnTo>
                  <a:cubicBezTo>
                    <a:pt x="87508" y="163550"/>
                    <a:pt x="87002" y="160766"/>
                    <a:pt x="87002" y="151656"/>
                  </a:cubicBezTo>
                  <a:lnTo>
                    <a:pt x="87002" y="129641"/>
                  </a:lnTo>
                  <a:lnTo>
                    <a:pt x="112280" y="129641"/>
                  </a:lnTo>
                  <a:lnTo>
                    <a:pt x="112280" y="121796"/>
                  </a:lnTo>
                  <a:lnTo>
                    <a:pt x="87002" y="121796"/>
                  </a:lnTo>
                  <a:lnTo>
                    <a:pt x="87002" y="6658"/>
                  </a:lnTo>
                  <a:cubicBezTo>
                    <a:pt x="87002" y="1597"/>
                    <a:pt x="87002" y="79"/>
                    <a:pt x="82958" y="79"/>
                  </a:cubicBezTo>
                  <a:cubicBezTo>
                    <a:pt x="80683" y="79"/>
                    <a:pt x="79924" y="79"/>
                    <a:pt x="77902" y="3115"/>
                  </a:cubicBezTo>
                  <a:lnTo>
                    <a:pt x="300" y="121796"/>
                  </a:lnTo>
                  <a:lnTo>
                    <a:pt x="300" y="129641"/>
                  </a:lnTo>
                  <a:lnTo>
                    <a:pt x="67538" y="129641"/>
                  </a:lnTo>
                  <a:close/>
                  <a:moveTo>
                    <a:pt x="69055" y="121796"/>
                  </a:moveTo>
                  <a:lnTo>
                    <a:pt x="7378" y="121796"/>
                  </a:lnTo>
                  <a:lnTo>
                    <a:pt x="69055" y="27408"/>
                  </a:lnTo>
                  <a:lnTo>
                    <a:pt x="69055" y="12179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2" name="フリーフォーム: 図形 1181">
              <a:extLst>
                <a:ext uri="{FF2B5EF4-FFF2-40B4-BE49-F238E27FC236}">
                  <a16:creationId xmlns:a16="http://schemas.microsoft.com/office/drawing/2014/main" id="{0B3BAF2E-9E35-591D-46C3-A91C16416BDA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3594572" y="6831211"/>
              <a:ext cx="168095" cy="168531"/>
            </a:xfrm>
            <a:custGeom>
              <a:avLst/>
              <a:gdLst>
                <a:gd name="csX0" fmla="*/ 89537 w 168095"/>
                <a:gd name="csY0" fmla="*/ 89406 h 168531"/>
                <a:gd name="csX1" fmla="*/ 160061 w 168095"/>
                <a:gd name="csY1" fmla="*/ 89406 h 168531"/>
                <a:gd name="csX2" fmla="*/ 168403 w 168095"/>
                <a:gd name="csY2" fmla="*/ 84345 h 168531"/>
                <a:gd name="csX3" fmla="*/ 160061 w 168095"/>
                <a:gd name="csY3" fmla="*/ 79284 h 168531"/>
                <a:gd name="csX4" fmla="*/ 89537 w 168095"/>
                <a:gd name="csY4" fmla="*/ 79284 h 168531"/>
                <a:gd name="csX5" fmla="*/ 89537 w 168095"/>
                <a:gd name="csY5" fmla="*/ 8429 h 168531"/>
                <a:gd name="csX6" fmla="*/ 84482 w 168095"/>
                <a:gd name="csY6" fmla="*/ 79 h 168531"/>
                <a:gd name="csX7" fmla="*/ 79426 w 168095"/>
                <a:gd name="csY7" fmla="*/ 8429 h 168531"/>
                <a:gd name="csX8" fmla="*/ 79426 w 168095"/>
                <a:gd name="csY8" fmla="*/ 79284 h 168531"/>
                <a:gd name="csX9" fmla="*/ 8649 w 168095"/>
                <a:gd name="csY9" fmla="*/ 79284 h 168531"/>
                <a:gd name="csX10" fmla="*/ 308 w 168095"/>
                <a:gd name="csY10" fmla="*/ 84345 h 168531"/>
                <a:gd name="csX11" fmla="*/ 8649 w 168095"/>
                <a:gd name="csY11" fmla="*/ 89406 h 168531"/>
                <a:gd name="csX12" fmla="*/ 79426 w 168095"/>
                <a:gd name="csY12" fmla="*/ 89406 h 168531"/>
                <a:gd name="csX13" fmla="*/ 79426 w 168095"/>
                <a:gd name="csY13" fmla="*/ 160260 h 168531"/>
                <a:gd name="csX14" fmla="*/ 84482 w 168095"/>
                <a:gd name="csY14" fmla="*/ 168611 h 168531"/>
                <a:gd name="csX15" fmla="*/ 89537 w 168095"/>
                <a:gd name="csY15" fmla="*/ 160260 h 168531"/>
                <a:gd name="csX16" fmla="*/ 89537 w 168095"/>
                <a:gd name="csY16" fmla="*/ 89406 h 16853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68095" h="168531">
                  <a:moveTo>
                    <a:pt x="89537" y="89406"/>
                  </a:moveTo>
                  <a:lnTo>
                    <a:pt x="160061" y="89406"/>
                  </a:lnTo>
                  <a:cubicBezTo>
                    <a:pt x="163600" y="89406"/>
                    <a:pt x="168403" y="89406"/>
                    <a:pt x="168403" y="84345"/>
                  </a:cubicBezTo>
                  <a:cubicBezTo>
                    <a:pt x="168403" y="79284"/>
                    <a:pt x="163600" y="79284"/>
                    <a:pt x="160061" y="79284"/>
                  </a:cubicBezTo>
                  <a:lnTo>
                    <a:pt x="89537" y="79284"/>
                  </a:lnTo>
                  <a:lnTo>
                    <a:pt x="89537" y="8429"/>
                  </a:lnTo>
                  <a:cubicBezTo>
                    <a:pt x="89537" y="4887"/>
                    <a:pt x="89537" y="79"/>
                    <a:pt x="84482" y="79"/>
                  </a:cubicBezTo>
                  <a:cubicBezTo>
                    <a:pt x="79426" y="79"/>
                    <a:pt x="79426" y="4887"/>
                    <a:pt x="79426" y="8429"/>
                  </a:cubicBezTo>
                  <a:lnTo>
                    <a:pt x="79426" y="79284"/>
                  </a:lnTo>
                  <a:lnTo>
                    <a:pt x="8649" y="79284"/>
                  </a:lnTo>
                  <a:cubicBezTo>
                    <a:pt x="5110" y="79284"/>
                    <a:pt x="308" y="79284"/>
                    <a:pt x="308" y="84345"/>
                  </a:cubicBezTo>
                  <a:cubicBezTo>
                    <a:pt x="308" y="89406"/>
                    <a:pt x="5110" y="89406"/>
                    <a:pt x="8649" y="89406"/>
                  </a:cubicBezTo>
                  <a:lnTo>
                    <a:pt x="79426" y="89406"/>
                  </a:lnTo>
                  <a:lnTo>
                    <a:pt x="79426" y="160260"/>
                  </a:lnTo>
                  <a:cubicBezTo>
                    <a:pt x="79426" y="163803"/>
                    <a:pt x="79426" y="168611"/>
                    <a:pt x="84482" y="168611"/>
                  </a:cubicBezTo>
                  <a:cubicBezTo>
                    <a:pt x="89537" y="168611"/>
                    <a:pt x="89537" y="163803"/>
                    <a:pt x="89537" y="160260"/>
                  </a:cubicBezTo>
                  <a:lnTo>
                    <a:pt x="89537" y="8940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3" name="フリーフォーム: 図形 1182">
              <a:extLst>
                <a:ext uri="{FF2B5EF4-FFF2-40B4-BE49-F238E27FC236}">
                  <a16:creationId xmlns:a16="http://schemas.microsoft.com/office/drawing/2014/main" id="{3C4D78B9-3EB7-A7CF-AA50-A06D01BC202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3840268" y="6807424"/>
              <a:ext cx="111979" cy="171315"/>
            </a:xfrm>
            <a:custGeom>
              <a:avLst/>
              <a:gdLst>
                <a:gd name="csX0" fmla="*/ 67556 w 111979"/>
                <a:gd name="csY0" fmla="*/ 129641 h 171315"/>
                <a:gd name="csX1" fmla="*/ 67556 w 111979"/>
                <a:gd name="csY1" fmla="*/ 151656 h 171315"/>
                <a:gd name="csX2" fmla="*/ 48345 w 111979"/>
                <a:gd name="csY2" fmla="*/ 163550 h 171315"/>
                <a:gd name="csX3" fmla="*/ 43036 w 111979"/>
                <a:gd name="csY3" fmla="*/ 163550 h 171315"/>
                <a:gd name="csX4" fmla="*/ 43036 w 111979"/>
                <a:gd name="csY4" fmla="*/ 171394 h 171315"/>
                <a:gd name="csX5" fmla="*/ 77161 w 111979"/>
                <a:gd name="csY5" fmla="*/ 170635 h 171315"/>
                <a:gd name="csX6" fmla="*/ 111538 w 111979"/>
                <a:gd name="csY6" fmla="*/ 171394 h 171315"/>
                <a:gd name="csX7" fmla="*/ 111538 w 111979"/>
                <a:gd name="csY7" fmla="*/ 163550 h 171315"/>
                <a:gd name="csX8" fmla="*/ 106230 w 111979"/>
                <a:gd name="csY8" fmla="*/ 163550 h 171315"/>
                <a:gd name="csX9" fmla="*/ 87019 w 111979"/>
                <a:gd name="csY9" fmla="*/ 151656 h 171315"/>
                <a:gd name="csX10" fmla="*/ 87019 w 111979"/>
                <a:gd name="csY10" fmla="*/ 129641 h 171315"/>
                <a:gd name="csX11" fmla="*/ 112297 w 111979"/>
                <a:gd name="csY11" fmla="*/ 129641 h 171315"/>
                <a:gd name="csX12" fmla="*/ 112297 w 111979"/>
                <a:gd name="csY12" fmla="*/ 121796 h 171315"/>
                <a:gd name="csX13" fmla="*/ 87019 w 111979"/>
                <a:gd name="csY13" fmla="*/ 121796 h 171315"/>
                <a:gd name="csX14" fmla="*/ 87019 w 111979"/>
                <a:gd name="csY14" fmla="*/ 6658 h 171315"/>
                <a:gd name="csX15" fmla="*/ 82975 w 111979"/>
                <a:gd name="csY15" fmla="*/ 79 h 171315"/>
                <a:gd name="csX16" fmla="*/ 77919 w 111979"/>
                <a:gd name="csY16" fmla="*/ 3115 h 171315"/>
                <a:gd name="csX17" fmla="*/ 317 w 111979"/>
                <a:gd name="csY17" fmla="*/ 121796 h 171315"/>
                <a:gd name="csX18" fmla="*/ 317 w 111979"/>
                <a:gd name="csY18" fmla="*/ 129641 h 171315"/>
                <a:gd name="csX19" fmla="*/ 67556 w 111979"/>
                <a:gd name="csY19" fmla="*/ 129641 h 171315"/>
                <a:gd name="csX20" fmla="*/ 69072 w 111979"/>
                <a:gd name="csY20" fmla="*/ 121796 h 171315"/>
                <a:gd name="csX21" fmla="*/ 7395 w 111979"/>
                <a:gd name="csY21" fmla="*/ 121796 h 171315"/>
                <a:gd name="csX22" fmla="*/ 69072 w 111979"/>
                <a:gd name="csY22" fmla="*/ 27408 h 171315"/>
                <a:gd name="csX23" fmla="*/ 69072 w 111979"/>
                <a:gd name="csY23" fmla="*/ 121796 h 1713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</a:cxnLst>
              <a:rect l="l" t="t" r="r" b="b"/>
              <a:pathLst>
                <a:path w="111979" h="171315">
                  <a:moveTo>
                    <a:pt x="67556" y="129641"/>
                  </a:moveTo>
                  <a:lnTo>
                    <a:pt x="67556" y="151656"/>
                  </a:lnTo>
                  <a:cubicBezTo>
                    <a:pt x="67556" y="160766"/>
                    <a:pt x="67050" y="163550"/>
                    <a:pt x="48345" y="163550"/>
                  </a:cubicBezTo>
                  <a:lnTo>
                    <a:pt x="43036" y="163550"/>
                  </a:lnTo>
                  <a:lnTo>
                    <a:pt x="43036" y="171394"/>
                  </a:lnTo>
                  <a:cubicBezTo>
                    <a:pt x="53400" y="170635"/>
                    <a:pt x="66544" y="170635"/>
                    <a:pt x="77161" y="170635"/>
                  </a:cubicBezTo>
                  <a:cubicBezTo>
                    <a:pt x="87778" y="170635"/>
                    <a:pt x="101175" y="170635"/>
                    <a:pt x="111538" y="171394"/>
                  </a:cubicBezTo>
                  <a:lnTo>
                    <a:pt x="111538" y="163550"/>
                  </a:lnTo>
                  <a:lnTo>
                    <a:pt x="106230" y="163550"/>
                  </a:lnTo>
                  <a:cubicBezTo>
                    <a:pt x="87525" y="163550"/>
                    <a:pt x="87019" y="160766"/>
                    <a:pt x="87019" y="151656"/>
                  </a:cubicBezTo>
                  <a:lnTo>
                    <a:pt x="87019" y="129641"/>
                  </a:lnTo>
                  <a:lnTo>
                    <a:pt x="112297" y="129641"/>
                  </a:lnTo>
                  <a:lnTo>
                    <a:pt x="112297" y="121796"/>
                  </a:lnTo>
                  <a:lnTo>
                    <a:pt x="87019" y="121796"/>
                  </a:lnTo>
                  <a:lnTo>
                    <a:pt x="87019" y="6658"/>
                  </a:lnTo>
                  <a:cubicBezTo>
                    <a:pt x="87019" y="1597"/>
                    <a:pt x="87019" y="79"/>
                    <a:pt x="82975" y="79"/>
                  </a:cubicBezTo>
                  <a:cubicBezTo>
                    <a:pt x="80700" y="79"/>
                    <a:pt x="79942" y="79"/>
                    <a:pt x="77919" y="3115"/>
                  </a:cubicBezTo>
                  <a:lnTo>
                    <a:pt x="317" y="121796"/>
                  </a:lnTo>
                  <a:lnTo>
                    <a:pt x="317" y="129641"/>
                  </a:lnTo>
                  <a:lnTo>
                    <a:pt x="67556" y="129641"/>
                  </a:lnTo>
                  <a:close/>
                  <a:moveTo>
                    <a:pt x="69072" y="121796"/>
                  </a:moveTo>
                  <a:lnTo>
                    <a:pt x="7395" y="121796"/>
                  </a:lnTo>
                  <a:lnTo>
                    <a:pt x="69072" y="27408"/>
                  </a:lnTo>
                  <a:lnTo>
                    <a:pt x="69072" y="121796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4" name="フリーフォーム: 図形 1183">
              <a:extLst>
                <a:ext uri="{FF2B5EF4-FFF2-40B4-BE49-F238E27FC236}">
                  <a16:creationId xmlns:a16="http://schemas.microsoft.com/office/drawing/2014/main" id="{713124B7-B729-C1A0-975F-F45360DB655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3966909" y="6866891"/>
              <a:ext cx="116529" cy="163724"/>
            </a:xfrm>
            <a:custGeom>
              <a:avLst/>
              <a:gdLst>
                <a:gd name="csX0" fmla="*/ 115841 w 116529"/>
                <a:gd name="csY0" fmla="*/ 15515 h 163724"/>
                <a:gd name="csX1" fmla="*/ 116852 w 116529"/>
                <a:gd name="csY1" fmla="*/ 9695 h 163724"/>
                <a:gd name="csX2" fmla="*/ 109521 w 116529"/>
                <a:gd name="csY2" fmla="*/ 2862 h 163724"/>
                <a:gd name="csX3" fmla="*/ 100674 w 116529"/>
                <a:gd name="csY3" fmla="*/ 8176 h 163724"/>
                <a:gd name="csX4" fmla="*/ 97135 w 116529"/>
                <a:gd name="csY4" fmla="*/ 21841 h 163724"/>
                <a:gd name="csX5" fmla="*/ 92080 w 116529"/>
                <a:gd name="csY5" fmla="*/ 42085 h 163724"/>
                <a:gd name="csX6" fmla="*/ 80705 w 116529"/>
                <a:gd name="csY6" fmla="*/ 87634 h 163724"/>
                <a:gd name="csX7" fmla="*/ 52141 w 116529"/>
                <a:gd name="csY7" fmla="*/ 109144 h 163724"/>
                <a:gd name="csX8" fmla="*/ 36469 w 116529"/>
                <a:gd name="csY8" fmla="*/ 88646 h 163724"/>
                <a:gd name="csX9" fmla="*/ 49361 w 116529"/>
                <a:gd name="csY9" fmla="*/ 39048 h 163724"/>
                <a:gd name="csX10" fmla="*/ 54416 w 116529"/>
                <a:gd name="csY10" fmla="*/ 20829 h 163724"/>
                <a:gd name="csX11" fmla="*/ 33689 w 116529"/>
                <a:gd name="csY11" fmla="*/ 79 h 163724"/>
                <a:gd name="csX12" fmla="*/ 322 w 116529"/>
                <a:gd name="csY12" fmla="*/ 39048 h 163724"/>
                <a:gd name="csX13" fmla="*/ 3356 w 116529"/>
                <a:gd name="csY13" fmla="*/ 41579 h 163724"/>
                <a:gd name="csX14" fmla="*/ 7400 w 116529"/>
                <a:gd name="csY14" fmla="*/ 37024 h 163724"/>
                <a:gd name="csX15" fmla="*/ 32930 w 116529"/>
                <a:gd name="csY15" fmla="*/ 5646 h 163724"/>
                <a:gd name="csX16" fmla="*/ 39250 w 116529"/>
                <a:gd name="csY16" fmla="*/ 13743 h 163724"/>
                <a:gd name="csX17" fmla="*/ 34953 w 116529"/>
                <a:gd name="csY17" fmla="*/ 31457 h 163724"/>
                <a:gd name="csX18" fmla="*/ 20292 w 116529"/>
                <a:gd name="csY18" fmla="*/ 84598 h 163724"/>
                <a:gd name="csX19" fmla="*/ 51130 w 116529"/>
                <a:gd name="csY19" fmla="*/ 114711 h 163724"/>
                <a:gd name="csX20" fmla="*/ 76660 w 116529"/>
                <a:gd name="csY20" fmla="*/ 103323 h 163724"/>
                <a:gd name="csX21" fmla="*/ 60230 w 116529"/>
                <a:gd name="csY21" fmla="*/ 142293 h 163724"/>
                <a:gd name="csX22" fmla="*/ 32425 w 116529"/>
                <a:gd name="csY22" fmla="*/ 158236 h 163724"/>
                <a:gd name="csX23" fmla="*/ 13214 w 116529"/>
                <a:gd name="csY23" fmla="*/ 147607 h 163724"/>
                <a:gd name="csX24" fmla="*/ 24083 w 116529"/>
                <a:gd name="csY24" fmla="*/ 144571 h 163724"/>
                <a:gd name="csX25" fmla="*/ 29139 w 116529"/>
                <a:gd name="csY25" fmla="*/ 134196 h 163724"/>
                <a:gd name="csX26" fmla="*/ 19786 w 116529"/>
                <a:gd name="csY26" fmla="*/ 125339 h 163724"/>
                <a:gd name="csX27" fmla="*/ 5631 w 116529"/>
                <a:gd name="csY27" fmla="*/ 141787 h 163724"/>
                <a:gd name="csX28" fmla="*/ 32425 w 116529"/>
                <a:gd name="csY28" fmla="*/ 163803 h 163724"/>
                <a:gd name="csX29" fmla="*/ 91574 w 116529"/>
                <a:gd name="csY29" fmla="*/ 112180 h 163724"/>
                <a:gd name="csX30" fmla="*/ 115841 w 116529"/>
                <a:gd name="csY30" fmla="*/ 15515 h 16372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</a:cxnLst>
              <a:rect l="l" t="t" r="r" b="b"/>
              <a:pathLst>
                <a:path w="116529" h="163724">
                  <a:moveTo>
                    <a:pt x="115841" y="15515"/>
                  </a:moveTo>
                  <a:cubicBezTo>
                    <a:pt x="116852" y="11972"/>
                    <a:pt x="116852" y="11466"/>
                    <a:pt x="116852" y="9695"/>
                  </a:cubicBezTo>
                  <a:cubicBezTo>
                    <a:pt x="116852" y="5140"/>
                    <a:pt x="113313" y="2862"/>
                    <a:pt x="109521" y="2862"/>
                  </a:cubicBezTo>
                  <a:cubicBezTo>
                    <a:pt x="106993" y="2862"/>
                    <a:pt x="102949" y="4380"/>
                    <a:pt x="100674" y="8176"/>
                  </a:cubicBezTo>
                  <a:cubicBezTo>
                    <a:pt x="100168" y="9442"/>
                    <a:pt x="98146" y="17286"/>
                    <a:pt x="97135" y="21841"/>
                  </a:cubicBezTo>
                  <a:cubicBezTo>
                    <a:pt x="95366" y="28420"/>
                    <a:pt x="93596" y="35253"/>
                    <a:pt x="92080" y="42085"/>
                  </a:cubicBezTo>
                  <a:lnTo>
                    <a:pt x="80705" y="87634"/>
                  </a:lnTo>
                  <a:cubicBezTo>
                    <a:pt x="79694" y="91430"/>
                    <a:pt x="68824" y="109144"/>
                    <a:pt x="52141" y="109144"/>
                  </a:cubicBezTo>
                  <a:cubicBezTo>
                    <a:pt x="39250" y="109144"/>
                    <a:pt x="36469" y="98009"/>
                    <a:pt x="36469" y="88646"/>
                  </a:cubicBezTo>
                  <a:cubicBezTo>
                    <a:pt x="36469" y="77006"/>
                    <a:pt x="40766" y="61317"/>
                    <a:pt x="49361" y="39048"/>
                  </a:cubicBezTo>
                  <a:cubicBezTo>
                    <a:pt x="53405" y="28673"/>
                    <a:pt x="54416" y="25890"/>
                    <a:pt x="54416" y="20829"/>
                  </a:cubicBezTo>
                  <a:cubicBezTo>
                    <a:pt x="54416" y="9442"/>
                    <a:pt x="46327" y="79"/>
                    <a:pt x="33689" y="79"/>
                  </a:cubicBezTo>
                  <a:cubicBezTo>
                    <a:pt x="9675" y="79"/>
                    <a:pt x="322" y="36771"/>
                    <a:pt x="322" y="39048"/>
                  </a:cubicBezTo>
                  <a:cubicBezTo>
                    <a:pt x="322" y="41579"/>
                    <a:pt x="2850" y="41579"/>
                    <a:pt x="3356" y="41579"/>
                  </a:cubicBezTo>
                  <a:cubicBezTo>
                    <a:pt x="5884" y="41579"/>
                    <a:pt x="6136" y="41073"/>
                    <a:pt x="7400" y="37024"/>
                  </a:cubicBezTo>
                  <a:cubicBezTo>
                    <a:pt x="14225" y="13237"/>
                    <a:pt x="24336" y="5646"/>
                    <a:pt x="32930" y="5646"/>
                  </a:cubicBezTo>
                  <a:cubicBezTo>
                    <a:pt x="34953" y="5646"/>
                    <a:pt x="39250" y="5646"/>
                    <a:pt x="39250" y="13743"/>
                  </a:cubicBezTo>
                  <a:cubicBezTo>
                    <a:pt x="39250" y="20070"/>
                    <a:pt x="36722" y="26649"/>
                    <a:pt x="34953" y="31457"/>
                  </a:cubicBezTo>
                  <a:cubicBezTo>
                    <a:pt x="24842" y="58280"/>
                    <a:pt x="20292" y="72704"/>
                    <a:pt x="20292" y="84598"/>
                  </a:cubicBezTo>
                  <a:cubicBezTo>
                    <a:pt x="20292" y="107119"/>
                    <a:pt x="36216" y="114711"/>
                    <a:pt x="51130" y="114711"/>
                  </a:cubicBezTo>
                  <a:cubicBezTo>
                    <a:pt x="60988" y="114711"/>
                    <a:pt x="69583" y="110409"/>
                    <a:pt x="76660" y="103323"/>
                  </a:cubicBezTo>
                  <a:cubicBezTo>
                    <a:pt x="73374" y="116482"/>
                    <a:pt x="70341" y="128882"/>
                    <a:pt x="60230" y="142293"/>
                  </a:cubicBezTo>
                  <a:cubicBezTo>
                    <a:pt x="53658" y="150897"/>
                    <a:pt x="44052" y="158236"/>
                    <a:pt x="32425" y="158236"/>
                  </a:cubicBezTo>
                  <a:cubicBezTo>
                    <a:pt x="28886" y="158236"/>
                    <a:pt x="17511" y="157476"/>
                    <a:pt x="13214" y="147607"/>
                  </a:cubicBezTo>
                  <a:cubicBezTo>
                    <a:pt x="17258" y="147607"/>
                    <a:pt x="20544" y="147607"/>
                    <a:pt x="24083" y="144571"/>
                  </a:cubicBezTo>
                  <a:cubicBezTo>
                    <a:pt x="26611" y="142293"/>
                    <a:pt x="29139" y="139004"/>
                    <a:pt x="29139" y="134196"/>
                  </a:cubicBezTo>
                  <a:cubicBezTo>
                    <a:pt x="29139" y="126351"/>
                    <a:pt x="22314" y="125339"/>
                    <a:pt x="19786" y="125339"/>
                  </a:cubicBezTo>
                  <a:cubicBezTo>
                    <a:pt x="13972" y="125339"/>
                    <a:pt x="5631" y="129388"/>
                    <a:pt x="5631" y="141787"/>
                  </a:cubicBezTo>
                  <a:cubicBezTo>
                    <a:pt x="5631" y="154440"/>
                    <a:pt x="16753" y="163803"/>
                    <a:pt x="32425" y="163803"/>
                  </a:cubicBezTo>
                  <a:cubicBezTo>
                    <a:pt x="58461" y="163803"/>
                    <a:pt x="84496" y="140775"/>
                    <a:pt x="91574" y="112180"/>
                  </a:cubicBezTo>
                  <a:lnTo>
                    <a:pt x="115841" y="15515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5" name="フリーフォーム: 図形 1184">
              <a:extLst>
                <a:ext uri="{FF2B5EF4-FFF2-40B4-BE49-F238E27FC236}">
                  <a16:creationId xmlns:a16="http://schemas.microsoft.com/office/drawing/2014/main" id="{E975D8E6-5816-9686-5F5A-E7782DFBA31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4103726" y="6756639"/>
              <a:ext cx="78208" cy="117618"/>
            </a:xfrm>
            <a:custGeom>
              <a:avLst/>
              <a:gdLst>
                <a:gd name="csX0" fmla="*/ 78536 w 78208"/>
                <a:gd name="csY0" fmla="*/ 85454 h 117618"/>
                <a:gd name="csX1" fmla="*/ 72520 w 78208"/>
                <a:gd name="csY1" fmla="*/ 85454 h 117618"/>
                <a:gd name="csX2" fmla="*/ 67920 w 78208"/>
                <a:gd name="csY2" fmla="*/ 101573 h 117618"/>
                <a:gd name="csX3" fmla="*/ 50402 w 78208"/>
                <a:gd name="csY3" fmla="*/ 102636 h 117618"/>
                <a:gd name="csX4" fmla="*/ 17845 w 78208"/>
                <a:gd name="csY4" fmla="*/ 102636 h 117618"/>
                <a:gd name="csX5" fmla="*/ 53233 w 78208"/>
                <a:gd name="csY5" fmla="*/ 72877 h 117618"/>
                <a:gd name="csX6" fmla="*/ 78536 w 78208"/>
                <a:gd name="csY6" fmla="*/ 34616 h 117618"/>
                <a:gd name="csX7" fmla="*/ 37132 w 78208"/>
                <a:gd name="csY7" fmla="*/ 74 h 117618"/>
                <a:gd name="csX8" fmla="*/ 328 w 78208"/>
                <a:gd name="csY8" fmla="*/ 31782 h 117618"/>
                <a:gd name="csX9" fmla="*/ 9706 w 78208"/>
                <a:gd name="csY9" fmla="*/ 41701 h 117618"/>
                <a:gd name="csX10" fmla="*/ 19084 w 78208"/>
                <a:gd name="csY10" fmla="*/ 32313 h 117618"/>
                <a:gd name="csX11" fmla="*/ 8644 w 78208"/>
                <a:gd name="csY11" fmla="*/ 22925 h 117618"/>
                <a:gd name="csX12" fmla="*/ 34478 w 78208"/>
                <a:gd name="csY12" fmla="*/ 6451 h 117618"/>
                <a:gd name="csX13" fmla="*/ 61373 w 78208"/>
                <a:gd name="csY13" fmla="*/ 34616 h 117618"/>
                <a:gd name="csX14" fmla="*/ 44740 w 78208"/>
                <a:gd name="csY14" fmla="*/ 68626 h 117618"/>
                <a:gd name="csX15" fmla="*/ 2097 w 78208"/>
                <a:gd name="csY15" fmla="*/ 110784 h 117618"/>
                <a:gd name="csX16" fmla="*/ 328 w 78208"/>
                <a:gd name="csY16" fmla="*/ 117693 h 117618"/>
                <a:gd name="csX17" fmla="*/ 73228 w 78208"/>
                <a:gd name="csY17" fmla="*/ 117693 h 117618"/>
                <a:gd name="csX18" fmla="*/ 78536 w 78208"/>
                <a:gd name="csY18" fmla="*/ 85454 h 11761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78208" h="117618">
                  <a:moveTo>
                    <a:pt x="78536" y="85454"/>
                  </a:moveTo>
                  <a:lnTo>
                    <a:pt x="72520" y="85454"/>
                  </a:lnTo>
                  <a:cubicBezTo>
                    <a:pt x="71989" y="89351"/>
                    <a:pt x="70220" y="99802"/>
                    <a:pt x="67920" y="101573"/>
                  </a:cubicBezTo>
                  <a:cubicBezTo>
                    <a:pt x="66504" y="102636"/>
                    <a:pt x="52880" y="102636"/>
                    <a:pt x="50402" y="102636"/>
                  </a:cubicBezTo>
                  <a:lnTo>
                    <a:pt x="17845" y="102636"/>
                  </a:lnTo>
                  <a:cubicBezTo>
                    <a:pt x="36424" y="86162"/>
                    <a:pt x="42617" y="81203"/>
                    <a:pt x="53233" y="72877"/>
                  </a:cubicBezTo>
                  <a:cubicBezTo>
                    <a:pt x="66327" y="62426"/>
                    <a:pt x="78536" y="51444"/>
                    <a:pt x="78536" y="34616"/>
                  </a:cubicBezTo>
                  <a:cubicBezTo>
                    <a:pt x="78536" y="13183"/>
                    <a:pt x="59780" y="74"/>
                    <a:pt x="37132" y="74"/>
                  </a:cubicBezTo>
                  <a:cubicBezTo>
                    <a:pt x="15191" y="74"/>
                    <a:pt x="328" y="15485"/>
                    <a:pt x="328" y="31782"/>
                  </a:cubicBezTo>
                  <a:cubicBezTo>
                    <a:pt x="328" y="40816"/>
                    <a:pt x="7936" y="41701"/>
                    <a:pt x="9706" y="41701"/>
                  </a:cubicBezTo>
                  <a:cubicBezTo>
                    <a:pt x="13952" y="41701"/>
                    <a:pt x="19084" y="38690"/>
                    <a:pt x="19084" y="32313"/>
                  </a:cubicBezTo>
                  <a:cubicBezTo>
                    <a:pt x="19084" y="29125"/>
                    <a:pt x="17845" y="22925"/>
                    <a:pt x="8644" y="22925"/>
                  </a:cubicBezTo>
                  <a:cubicBezTo>
                    <a:pt x="14129" y="10348"/>
                    <a:pt x="26161" y="6451"/>
                    <a:pt x="34478" y="6451"/>
                  </a:cubicBezTo>
                  <a:cubicBezTo>
                    <a:pt x="52172" y="6451"/>
                    <a:pt x="61373" y="20268"/>
                    <a:pt x="61373" y="34616"/>
                  </a:cubicBezTo>
                  <a:cubicBezTo>
                    <a:pt x="61373" y="50027"/>
                    <a:pt x="50402" y="62249"/>
                    <a:pt x="44740" y="68626"/>
                  </a:cubicBezTo>
                  <a:lnTo>
                    <a:pt x="2097" y="110784"/>
                  </a:lnTo>
                  <a:cubicBezTo>
                    <a:pt x="328" y="112379"/>
                    <a:pt x="328" y="112733"/>
                    <a:pt x="328" y="117693"/>
                  </a:cubicBezTo>
                  <a:lnTo>
                    <a:pt x="73228" y="117693"/>
                  </a:lnTo>
                  <a:lnTo>
                    <a:pt x="78536" y="85454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6" name="フリーフォーム: 図形 1185">
              <a:extLst>
                <a:ext uri="{FF2B5EF4-FFF2-40B4-BE49-F238E27FC236}">
                  <a16:creationId xmlns:a16="http://schemas.microsoft.com/office/drawing/2014/main" id="{1E80E590-655A-081E-A700-A5CAD2F1372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4217098" y="6763644"/>
              <a:ext cx="65974" cy="303408"/>
            </a:xfrm>
            <a:custGeom>
              <a:avLst/>
              <a:gdLst>
                <a:gd name="csX0" fmla="*/ 66306 w 65974"/>
                <a:gd name="csY0" fmla="*/ 151901 h 303408"/>
                <a:gd name="csX1" fmla="*/ 26874 w 65974"/>
                <a:gd name="csY1" fmla="*/ 22339 h 303408"/>
                <a:gd name="csX2" fmla="*/ 3365 w 65974"/>
                <a:gd name="csY2" fmla="*/ 71 h 303408"/>
                <a:gd name="csX3" fmla="*/ 332 w 65974"/>
                <a:gd name="csY3" fmla="*/ 2601 h 303408"/>
                <a:gd name="csX4" fmla="*/ 1849 w 65974"/>
                <a:gd name="csY4" fmla="*/ 5132 h 303408"/>
                <a:gd name="csX5" fmla="*/ 40776 w 65974"/>
                <a:gd name="csY5" fmla="*/ 79022 h 303408"/>
                <a:gd name="csX6" fmla="*/ 48865 w 65974"/>
                <a:gd name="csY6" fmla="*/ 151648 h 303408"/>
                <a:gd name="csX7" fmla="*/ 40018 w 65974"/>
                <a:gd name="csY7" fmla="*/ 227817 h 303408"/>
                <a:gd name="csX8" fmla="*/ 2607 w 65974"/>
                <a:gd name="csY8" fmla="*/ 297659 h 303408"/>
                <a:gd name="csX9" fmla="*/ 332 w 65974"/>
                <a:gd name="csY9" fmla="*/ 300948 h 303408"/>
                <a:gd name="csX10" fmla="*/ 3365 w 65974"/>
                <a:gd name="csY10" fmla="*/ 303479 h 303408"/>
                <a:gd name="csX11" fmla="*/ 24093 w 65974"/>
                <a:gd name="csY11" fmla="*/ 284500 h 303408"/>
                <a:gd name="csX12" fmla="*/ 66306 w 65974"/>
                <a:gd name="csY12" fmla="*/ 151901 h 30340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</a:cxnLst>
              <a:rect l="l" t="t" r="r" b="b"/>
              <a:pathLst>
                <a:path w="65974" h="303408">
                  <a:moveTo>
                    <a:pt x="66306" y="151901"/>
                  </a:moveTo>
                  <a:cubicBezTo>
                    <a:pt x="66306" y="115968"/>
                    <a:pt x="59987" y="65105"/>
                    <a:pt x="26874" y="22339"/>
                  </a:cubicBezTo>
                  <a:cubicBezTo>
                    <a:pt x="24346" y="19302"/>
                    <a:pt x="7915" y="71"/>
                    <a:pt x="3365" y="71"/>
                  </a:cubicBezTo>
                  <a:cubicBezTo>
                    <a:pt x="2102" y="71"/>
                    <a:pt x="332" y="577"/>
                    <a:pt x="332" y="2601"/>
                  </a:cubicBezTo>
                  <a:cubicBezTo>
                    <a:pt x="332" y="3613"/>
                    <a:pt x="838" y="4372"/>
                    <a:pt x="1849" y="5132"/>
                  </a:cubicBezTo>
                  <a:cubicBezTo>
                    <a:pt x="13982" y="18290"/>
                    <a:pt x="30412" y="38787"/>
                    <a:pt x="40776" y="79022"/>
                  </a:cubicBezTo>
                  <a:cubicBezTo>
                    <a:pt x="46590" y="102050"/>
                    <a:pt x="48865" y="128114"/>
                    <a:pt x="48865" y="151648"/>
                  </a:cubicBezTo>
                  <a:cubicBezTo>
                    <a:pt x="48865" y="177206"/>
                    <a:pt x="46590" y="203018"/>
                    <a:pt x="40018" y="227817"/>
                  </a:cubicBezTo>
                  <a:cubicBezTo>
                    <a:pt x="30412" y="263244"/>
                    <a:pt x="15499" y="283488"/>
                    <a:pt x="2607" y="297659"/>
                  </a:cubicBezTo>
                  <a:cubicBezTo>
                    <a:pt x="332" y="299936"/>
                    <a:pt x="332" y="300442"/>
                    <a:pt x="332" y="300948"/>
                  </a:cubicBezTo>
                  <a:cubicBezTo>
                    <a:pt x="332" y="302973"/>
                    <a:pt x="2102" y="303479"/>
                    <a:pt x="3365" y="303479"/>
                  </a:cubicBezTo>
                  <a:cubicBezTo>
                    <a:pt x="7157" y="303479"/>
                    <a:pt x="21060" y="288043"/>
                    <a:pt x="24093" y="284500"/>
                  </a:cubicBezTo>
                  <a:cubicBezTo>
                    <a:pt x="49876" y="253881"/>
                    <a:pt x="66306" y="208332"/>
                    <a:pt x="66306" y="151901"/>
                  </a:cubicBez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7" name="フリーフォーム: 図形 1186">
              <a:extLst>
                <a:ext uri="{FF2B5EF4-FFF2-40B4-BE49-F238E27FC236}">
                  <a16:creationId xmlns:a16="http://schemas.microsoft.com/office/drawing/2014/main" id="{B0D795C3-ECF3-A00A-0D70-99F661DD486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4371290" y="6866891"/>
              <a:ext cx="116529" cy="163724"/>
            </a:xfrm>
            <a:custGeom>
              <a:avLst/>
              <a:gdLst>
                <a:gd name="csX0" fmla="*/ 115856 w 116529"/>
                <a:gd name="csY0" fmla="*/ 15515 h 163724"/>
                <a:gd name="csX1" fmla="*/ 116868 w 116529"/>
                <a:gd name="csY1" fmla="*/ 9695 h 163724"/>
                <a:gd name="csX2" fmla="*/ 109537 w 116529"/>
                <a:gd name="csY2" fmla="*/ 2862 h 163724"/>
                <a:gd name="csX3" fmla="*/ 100690 w 116529"/>
                <a:gd name="csY3" fmla="*/ 8176 h 163724"/>
                <a:gd name="csX4" fmla="*/ 97151 w 116529"/>
                <a:gd name="csY4" fmla="*/ 21841 h 163724"/>
                <a:gd name="csX5" fmla="*/ 92096 w 116529"/>
                <a:gd name="csY5" fmla="*/ 42085 h 163724"/>
                <a:gd name="csX6" fmla="*/ 80721 w 116529"/>
                <a:gd name="csY6" fmla="*/ 87634 h 163724"/>
                <a:gd name="csX7" fmla="*/ 52157 w 116529"/>
                <a:gd name="csY7" fmla="*/ 109144 h 163724"/>
                <a:gd name="csX8" fmla="*/ 36485 w 116529"/>
                <a:gd name="csY8" fmla="*/ 88646 h 163724"/>
                <a:gd name="csX9" fmla="*/ 49377 w 116529"/>
                <a:gd name="csY9" fmla="*/ 39048 h 163724"/>
                <a:gd name="csX10" fmla="*/ 54432 w 116529"/>
                <a:gd name="csY10" fmla="*/ 20829 h 163724"/>
                <a:gd name="csX11" fmla="*/ 33705 w 116529"/>
                <a:gd name="csY11" fmla="*/ 79 h 163724"/>
                <a:gd name="csX12" fmla="*/ 338 w 116529"/>
                <a:gd name="csY12" fmla="*/ 39048 h 163724"/>
                <a:gd name="csX13" fmla="*/ 3372 w 116529"/>
                <a:gd name="csY13" fmla="*/ 41579 h 163724"/>
                <a:gd name="csX14" fmla="*/ 7416 w 116529"/>
                <a:gd name="csY14" fmla="*/ 37024 h 163724"/>
                <a:gd name="csX15" fmla="*/ 32946 w 116529"/>
                <a:gd name="csY15" fmla="*/ 5646 h 163724"/>
                <a:gd name="csX16" fmla="*/ 39266 w 116529"/>
                <a:gd name="csY16" fmla="*/ 13743 h 163724"/>
                <a:gd name="csX17" fmla="*/ 34969 w 116529"/>
                <a:gd name="csY17" fmla="*/ 31457 h 163724"/>
                <a:gd name="csX18" fmla="*/ 20308 w 116529"/>
                <a:gd name="csY18" fmla="*/ 84598 h 163724"/>
                <a:gd name="csX19" fmla="*/ 51146 w 116529"/>
                <a:gd name="csY19" fmla="*/ 114711 h 163724"/>
                <a:gd name="csX20" fmla="*/ 76676 w 116529"/>
                <a:gd name="csY20" fmla="*/ 103323 h 163724"/>
                <a:gd name="csX21" fmla="*/ 60246 w 116529"/>
                <a:gd name="csY21" fmla="*/ 142293 h 163724"/>
                <a:gd name="csX22" fmla="*/ 32441 w 116529"/>
                <a:gd name="csY22" fmla="*/ 158236 h 163724"/>
                <a:gd name="csX23" fmla="*/ 13230 w 116529"/>
                <a:gd name="csY23" fmla="*/ 147607 h 163724"/>
                <a:gd name="csX24" fmla="*/ 24099 w 116529"/>
                <a:gd name="csY24" fmla="*/ 144571 h 163724"/>
                <a:gd name="csX25" fmla="*/ 29155 w 116529"/>
                <a:gd name="csY25" fmla="*/ 134196 h 163724"/>
                <a:gd name="csX26" fmla="*/ 19802 w 116529"/>
                <a:gd name="csY26" fmla="*/ 125339 h 163724"/>
                <a:gd name="csX27" fmla="*/ 5647 w 116529"/>
                <a:gd name="csY27" fmla="*/ 141787 h 163724"/>
                <a:gd name="csX28" fmla="*/ 32441 w 116529"/>
                <a:gd name="csY28" fmla="*/ 163803 h 163724"/>
                <a:gd name="csX29" fmla="*/ 91590 w 116529"/>
                <a:gd name="csY29" fmla="*/ 112180 h 163724"/>
                <a:gd name="csX30" fmla="*/ 115856 w 116529"/>
                <a:gd name="csY30" fmla="*/ 15515 h 16372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</a:cxnLst>
              <a:rect l="l" t="t" r="r" b="b"/>
              <a:pathLst>
                <a:path w="116529" h="163724">
                  <a:moveTo>
                    <a:pt x="115856" y="15515"/>
                  </a:moveTo>
                  <a:cubicBezTo>
                    <a:pt x="116868" y="11972"/>
                    <a:pt x="116868" y="11466"/>
                    <a:pt x="116868" y="9695"/>
                  </a:cubicBezTo>
                  <a:cubicBezTo>
                    <a:pt x="116868" y="5140"/>
                    <a:pt x="113329" y="2862"/>
                    <a:pt x="109537" y="2862"/>
                  </a:cubicBezTo>
                  <a:cubicBezTo>
                    <a:pt x="107009" y="2862"/>
                    <a:pt x="102965" y="4380"/>
                    <a:pt x="100690" y="8176"/>
                  </a:cubicBezTo>
                  <a:cubicBezTo>
                    <a:pt x="100184" y="9442"/>
                    <a:pt x="98162" y="17286"/>
                    <a:pt x="97151" y="21841"/>
                  </a:cubicBezTo>
                  <a:cubicBezTo>
                    <a:pt x="95382" y="28420"/>
                    <a:pt x="93612" y="35253"/>
                    <a:pt x="92096" y="42085"/>
                  </a:cubicBezTo>
                  <a:lnTo>
                    <a:pt x="80721" y="87634"/>
                  </a:lnTo>
                  <a:cubicBezTo>
                    <a:pt x="79710" y="91430"/>
                    <a:pt x="68840" y="109144"/>
                    <a:pt x="52157" y="109144"/>
                  </a:cubicBezTo>
                  <a:cubicBezTo>
                    <a:pt x="39266" y="109144"/>
                    <a:pt x="36485" y="98009"/>
                    <a:pt x="36485" y="88646"/>
                  </a:cubicBezTo>
                  <a:cubicBezTo>
                    <a:pt x="36485" y="77006"/>
                    <a:pt x="40782" y="61317"/>
                    <a:pt x="49377" y="39048"/>
                  </a:cubicBezTo>
                  <a:cubicBezTo>
                    <a:pt x="53421" y="28673"/>
                    <a:pt x="54432" y="25890"/>
                    <a:pt x="54432" y="20829"/>
                  </a:cubicBezTo>
                  <a:cubicBezTo>
                    <a:pt x="54432" y="9442"/>
                    <a:pt x="46343" y="79"/>
                    <a:pt x="33705" y="79"/>
                  </a:cubicBezTo>
                  <a:cubicBezTo>
                    <a:pt x="9691" y="79"/>
                    <a:pt x="338" y="36771"/>
                    <a:pt x="338" y="39048"/>
                  </a:cubicBezTo>
                  <a:cubicBezTo>
                    <a:pt x="338" y="41579"/>
                    <a:pt x="2866" y="41579"/>
                    <a:pt x="3372" y="41579"/>
                  </a:cubicBezTo>
                  <a:cubicBezTo>
                    <a:pt x="5899" y="41579"/>
                    <a:pt x="6152" y="41073"/>
                    <a:pt x="7416" y="37024"/>
                  </a:cubicBezTo>
                  <a:cubicBezTo>
                    <a:pt x="14241" y="13237"/>
                    <a:pt x="24352" y="5646"/>
                    <a:pt x="32946" y="5646"/>
                  </a:cubicBezTo>
                  <a:cubicBezTo>
                    <a:pt x="34969" y="5646"/>
                    <a:pt x="39266" y="5646"/>
                    <a:pt x="39266" y="13743"/>
                  </a:cubicBezTo>
                  <a:cubicBezTo>
                    <a:pt x="39266" y="20070"/>
                    <a:pt x="36738" y="26649"/>
                    <a:pt x="34969" y="31457"/>
                  </a:cubicBezTo>
                  <a:cubicBezTo>
                    <a:pt x="24858" y="58280"/>
                    <a:pt x="20308" y="72704"/>
                    <a:pt x="20308" y="84598"/>
                  </a:cubicBezTo>
                  <a:cubicBezTo>
                    <a:pt x="20308" y="107119"/>
                    <a:pt x="36232" y="114711"/>
                    <a:pt x="51146" y="114711"/>
                  </a:cubicBezTo>
                  <a:cubicBezTo>
                    <a:pt x="61004" y="114711"/>
                    <a:pt x="69599" y="110409"/>
                    <a:pt x="76676" y="103323"/>
                  </a:cubicBezTo>
                  <a:cubicBezTo>
                    <a:pt x="73390" y="116482"/>
                    <a:pt x="70357" y="128882"/>
                    <a:pt x="60246" y="142293"/>
                  </a:cubicBezTo>
                  <a:cubicBezTo>
                    <a:pt x="53674" y="150897"/>
                    <a:pt x="44068" y="158236"/>
                    <a:pt x="32441" y="158236"/>
                  </a:cubicBezTo>
                  <a:cubicBezTo>
                    <a:pt x="28902" y="158236"/>
                    <a:pt x="17527" y="157476"/>
                    <a:pt x="13230" y="147607"/>
                  </a:cubicBezTo>
                  <a:cubicBezTo>
                    <a:pt x="17274" y="147607"/>
                    <a:pt x="20560" y="147607"/>
                    <a:pt x="24099" y="144571"/>
                  </a:cubicBezTo>
                  <a:cubicBezTo>
                    <a:pt x="26627" y="142293"/>
                    <a:pt x="29155" y="139004"/>
                    <a:pt x="29155" y="134196"/>
                  </a:cubicBezTo>
                  <a:cubicBezTo>
                    <a:pt x="29155" y="126351"/>
                    <a:pt x="22330" y="125339"/>
                    <a:pt x="19802" y="125339"/>
                  </a:cubicBezTo>
                  <a:cubicBezTo>
                    <a:pt x="13988" y="125339"/>
                    <a:pt x="5647" y="129388"/>
                    <a:pt x="5647" y="141787"/>
                  </a:cubicBezTo>
                  <a:cubicBezTo>
                    <a:pt x="5647" y="154440"/>
                    <a:pt x="16769" y="163803"/>
                    <a:pt x="32441" y="163803"/>
                  </a:cubicBezTo>
                  <a:cubicBezTo>
                    <a:pt x="58477" y="163803"/>
                    <a:pt x="84512" y="140775"/>
                    <a:pt x="91590" y="112180"/>
                  </a:cubicBezTo>
                  <a:lnTo>
                    <a:pt x="115856" y="15515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8" name="フリーフォーム: 図形 1187">
              <a:extLst>
                <a:ext uri="{FF2B5EF4-FFF2-40B4-BE49-F238E27FC236}">
                  <a16:creationId xmlns:a16="http://schemas.microsoft.com/office/drawing/2014/main" id="{3E65B725-14DF-09C0-BEE1-70931A7F4F8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4508107" y="6756639"/>
              <a:ext cx="78208" cy="117618"/>
            </a:xfrm>
            <a:custGeom>
              <a:avLst/>
              <a:gdLst>
                <a:gd name="csX0" fmla="*/ 78552 w 78208"/>
                <a:gd name="csY0" fmla="*/ 85454 h 117618"/>
                <a:gd name="csX1" fmla="*/ 72536 w 78208"/>
                <a:gd name="csY1" fmla="*/ 85454 h 117618"/>
                <a:gd name="csX2" fmla="*/ 67936 w 78208"/>
                <a:gd name="csY2" fmla="*/ 101573 h 117618"/>
                <a:gd name="csX3" fmla="*/ 50418 w 78208"/>
                <a:gd name="csY3" fmla="*/ 102636 h 117618"/>
                <a:gd name="csX4" fmla="*/ 17861 w 78208"/>
                <a:gd name="csY4" fmla="*/ 102636 h 117618"/>
                <a:gd name="csX5" fmla="*/ 53249 w 78208"/>
                <a:gd name="csY5" fmla="*/ 72877 h 117618"/>
                <a:gd name="csX6" fmla="*/ 78552 w 78208"/>
                <a:gd name="csY6" fmla="*/ 34616 h 117618"/>
                <a:gd name="csX7" fmla="*/ 37148 w 78208"/>
                <a:gd name="csY7" fmla="*/ 74 h 117618"/>
                <a:gd name="csX8" fmla="*/ 344 w 78208"/>
                <a:gd name="csY8" fmla="*/ 31782 h 117618"/>
                <a:gd name="csX9" fmla="*/ 9722 w 78208"/>
                <a:gd name="csY9" fmla="*/ 41701 h 117618"/>
                <a:gd name="csX10" fmla="*/ 19100 w 78208"/>
                <a:gd name="csY10" fmla="*/ 32313 h 117618"/>
                <a:gd name="csX11" fmla="*/ 8660 w 78208"/>
                <a:gd name="csY11" fmla="*/ 22925 h 117618"/>
                <a:gd name="csX12" fmla="*/ 34494 w 78208"/>
                <a:gd name="csY12" fmla="*/ 6451 h 117618"/>
                <a:gd name="csX13" fmla="*/ 61389 w 78208"/>
                <a:gd name="csY13" fmla="*/ 34616 h 117618"/>
                <a:gd name="csX14" fmla="*/ 44756 w 78208"/>
                <a:gd name="csY14" fmla="*/ 68626 h 117618"/>
                <a:gd name="csX15" fmla="*/ 2113 w 78208"/>
                <a:gd name="csY15" fmla="*/ 110784 h 117618"/>
                <a:gd name="csX16" fmla="*/ 344 w 78208"/>
                <a:gd name="csY16" fmla="*/ 117693 h 117618"/>
                <a:gd name="csX17" fmla="*/ 73244 w 78208"/>
                <a:gd name="csY17" fmla="*/ 117693 h 117618"/>
                <a:gd name="csX18" fmla="*/ 78552 w 78208"/>
                <a:gd name="csY18" fmla="*/ 85454 h 11761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78208" h="117618">
                  <a:moveTo>
                    <a:pt x="78552" y="85454"/>
                  </a:moveTo>
                  <a:lnTo>
                    <a:pt x="72536" y="85454"/>
                  </a:lnTo>
                  <a:cubicBezTo>
                    <a:pt x="72005" y="89351"/>
                    <a:pt x="70236" y="99802"/>
                    <a:pt x="67936" y="101573"/>
                  </a:cubicBezTo>
                  <a:cubicBezTo>
                    <a:pt x="66520" y="102636"/>
                    <a:pt x="52896" y="102636"/>
                    <a:pt x="50418" y="102636"/>
                  </a:cubicBezTo>
                  <a:lnTo>
                    <a:pt x="17861" y="102636"/>
                  </a:lnTo>
                  <a:cubicBezTo>
                    <a:pt x="36440" y="86162"/>
                    <a:pt x="42633" y="81203"/>
                    <a:pt x="53249" y="72877"/>
                  </a:cubicBezTo>
                  <a:cubicBezTo>
                    <a:pt x="66343" y="62426"/>
                    <a:pt x="78552" y="51444"/>
                    <a:pt x="78552" y="34616"/>
                  </a:cubicBezTo>
                  <a:cubicBezTo>
                    <a:pt x="78552" y="13183"/>
                    <a:pt x="59796" y="74"/>
                    <a:pt x="37148" y="74"/>
                  </a:cubicBezTo>
                  <a:cubicBezTo>
                    <a:pt x="15207" y="74"/>
                    <a:pt x="344" y="15485"/>
                    <a:pt x="344" y="31782"/>
                  </a:cubicBezTo>
                  <a:cubicBezTo>
                    <a:pt x="344" y="40816"/>
                    <a:pt x="7952" y="41701"/>
                    <a:pt x="9722" y="41701"/>
                  </a:cubicBezTo>
                  <a:cubicBezTo>
                    <a:pt x="13968" y="41701"/>
                    <a:pt x="19100" y="38690"/>
                    <a:pt x="19100" y="32313"/>
                  </a:cubicBezTo>
                  <a:cubicBezTo>
                    <a:pt x="19100" y="29125"/>
                    <a:pt x="17861" y="22925"/>
                    <a:pt x="8660" y="22925"/>
                  </a:cubicBezTo>
                  <a:cubicBezTo>
                    <a:pt x="14145" y="10348"/>
                    <a:pt x="26177" y="6451"/>
                    <a:pt x="34494" y="6451"/>
                  </a:cubicBezTo>
                  <a:cubicBezTo>
                    <a:pt x="52188" y="6451"/>
                    <a:pt x="61389" y="20268"/>
                    <a:pt x="61389" y="34616"/>
                  </a:cubicBezTo>
                  <a:cubicBezTo>
                    <a:pt x="61389" y="50027"/>
                    <a:pt x="50418" y="62249"/>
                    <a:pt x="44756" y="68626"/>
                  </a:cubicBezTo>
                  <a:lnTo>
                    <a:pt x="2113" y="110784"/>
                  </a:lnTo>
                  <a:cubicBezTo>
                    <a:pt x="344" y="112379"/>
                    <a:pt x="344" y="112733"/>
                    <a:pt x="344" y="117693"/>
                  </a:cubicBezTo>
                  <a:lnTo>
                    <a:pt x="73244" y="117693"/>
                  </a:lnTo>
                  <a:lnTo>
                    <a:pt x="78552" y="85454"/>
                  </a:lnTo>
                  <a:close/>
                </a:path>
              </a:pathLst>
            </a:custGeom>
            <a:solidFill>
              <a:srgbClr val="000000"/>
            </a:solidFill>
            <a:ln w="2533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C5A1B87-8086-8ECE-7AD1-5ED132C55491}"/>
              </a:ext>
            </a:extLst>
          </p:cNvPr>
          <p:cNvSpPr txBox="1"/>
          <p:nvPr/>
        </p:nvSpPr>
        <p:spPr>
          <a:xfrm>
            <a:off x="4795463" y="5707915"/>
            <a:ext cx="755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反復法</a:t>
            </a:r>
            <a:r>
              <a:rPr lang="en-US" altLang="ja-JP" sz="2400" dirty="0"/>
              <a:t>: </a:t>
            </a:r>
            <a:r>
              <a:rPr lang="ja-JP" altLang="en-US" sz="2400" dirty="0"/>
              <a:t>逐次的に簡単な問題</a:t>
            </a:r>
            <a:r>
              <a:rPr lang="en-US" altLang="ja-JP" sz="2400" dirty="0"/>
              <a:t>(2</a:t>
            </a:r>
            <a:r>
              <a:rPr lang="ja-JP" altLang="en-US" sz="2400" dirty="0"/>
              <a:t>次形式</a:t>
            </a:r>
            <a:r>
              <a:rPr lang="en-US" altLang="ja-JP" sz="2400" dirty="0"/>
              <a:t>)</a:t>
            </a:r>
            <a:r>
              <a:rPr lang="ja-JP" altLang="en-US" sz="2400" dirty="0"/>
              <a:t>に帰着する</a:t>
            </a:r>
            <a:br>
              <a:rPr lang="en-US" altLang="ja-JP" sz="2400" dirty="0"/>
            </a:br>
            <a:r>
              <a:rPr lang="ja-JP" altLang="en-US" sz="2400" dirty="0"/>
              <a:t>代表例がニュートン法や準ニュートン法</a:t>
            </a:r>
            <a:r>
              <a:rPr lang="en-US" altLang="ja-JP" sz="2400" dirty="0"/>
              <a:t>(SciPy</a:t>
            </a:r>
            <a:r>
              <a:rPr lang="ja-JP" altLang="en-US" sz="2400" dirty="0"/>
              <a:t>の</a:t>
            </a:r>
            <a:r>
              <a:rPr lang="en-US" altLang="ja-JP" sz="2400" dirty="0"/>
              <a:t>L-BFGS-B)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A1A313-E6DC-9AB6-A445-D47013E1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213" name="グループ化 1212" descr="\documentclass{article}&#10;\usepackage{amsmath}&#10;\usepackage{amssymb}&#10;\usepackage{amsthm}&#10;\usepackage{bm,bbm}&#10;\usepackage{physics}&#10;\usepackage{xcolor}&#10;\usepackage{optidef}&#10;\pagestyle{empty}&#10;\begin{document}&#10;&#10;\begin{equation*}&#10;    f(x)&#10;\end{equation*}&#10;&#10;\end{document}" title="IguanaTex Shape Display">
            <a:extLst>
              <a:ext uri="{FF2B5EF4-FFF2-40B4-BE49-F238E27FC236}">
                <a16:creationId xmlns:a16="http://schemas.microsoft.com/office/drawing/2014/main" id="{53E7F4DF-259A-D6F6-3450-15CE3DD6F377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7429500" y="774699"/>
            <a:ext cx="738995" cy="412750"/>
            <a:chOff x="16922719" y="3478018"/>
            <a:chExt cx="755553" cy="400177"/>
          </a:xfrm>
        </p:grpSpPr>
        <p:sp>
          <p:nvSpPr>
            <p:cNvPr id="1209" name="フリーフォーム: 図形 1208">
              <a:extLst>
                <a:ext uri="{FF2B5EF4-FFF2-40B4-BE49-F238E27FC236}">
                  <a16:creationId xmlns:a16="http://schemas.microsoft.com/office/drawing/2014/main" id="{289FDB30-6AA8-B17E-8096-FFC08AABEEA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6922719" y="3496026"/>
              <a:ext cx="210198" cy="364161"/>
            </a:xfrm>
            <a:custGeom>
              <a:avLst/>
              <a:gdLst>
                <a:gd name="csX0" fmla="*/ 132493 w 210198"/>
                <a:gd name="csY0" fmla="*/ 122129 h 364161"/>
                <a:gd name="csX1" fmla="*/ 168720 w 210198"/>
                <a:gd name="csY1" fmla="*/ 122129 h 364161"/>
                <a:gd name="csX2" fmla="*/ 181357 w 210198"/>
                <a:gd name="csY2" fmla="*/ 114125 h 364161"/>
                <a:gd name="csX3" fmla="*/ 169983 w 210198"/>
                <a:gd name="csY3" fmla="*/ 109723 h 364161"/>
                <a:gd name="csX4" fmla="*/ 135021 w 210198"/>
                <a:gd name="csY4" fmla="*/ 109723 h 364161"/>
                <a:gd name="csX5" fmla="*/ 143867 w 210198"/>
                <a:gd name="csY5" fmla="*/ 64103 h 364161"/>
                <a:gd name="csX6" fmla="*/ 153976 w 210198"/>
                <a:gd name="csY6" fmla="*/ 22485 h 364161"/>
                <a:gd name="csX7" fmla="*/ 173775 w 210198"/>
                <a:gd name="csY7" fmla="*/ 8879 h 364161"/>
                <a:gd name="csX8" fmla="*/ 194415 w 210198"/>
                <a:gd name="csY8" fmla="*/ 16082 h 364161"/>
                <a:gd name="csX9" fmla="*/ 171668 w 210198"/>
                <a:gd name="csY9" fmla="*/ 37691 h 364161"/>
                <a:gd name="csX10" fmla="*/ 187254 w 210198"/>
                <a:gd name="csY10" fmla="*/ 51698 h 364161"/>
                <a:gd name="csX11" fmla="*/ 210422 w 210198"/>
                <a:gd name="csY11" fmla="*/ 27687 h 364161"/>
                <a:gd name="csX12" fmla="*/ 173775 w 210198"/>
                <a:gd name="csY12" fmla="*/ 75 h 364161"/>
                <a:gd name="csX13" fmla="*/ 120277 w 210198"/>
                <a:gd name="csY13" fmla="*/ 46895 h 364161"/>
                <a:gd name="csX14" fmla="*/ 106376 w 210198"/>
                <a:gd name="csY14" fmla="*/ 109723 h 364161"/>
                <a:gd name="csX15" fmla="*/ 77311 w 210198"/>
                <a:gd name="csY15" fmla="*/ 109723 h 364161"/>
                <a:gd name="csX16" fmla="*/ 64674 w 210198"/>
                <a:gd name="csY16" fmla="*/ 117327 h 364161"/>
                <a:gd name="csX17" fmla="*/ 76468 w 210198"/>
                <a:gd name="csY17" fmla="*/ 122129 h 364161"/>
                <a:gd name="csX18" fmla="*/ 104270 w 210198"/>
                <a:gd name="csY18" fmla="*/ 122129 h 364161"/>
                <a:gd name="csX19" fmla="*/ 72677 w 210198"/>
                <a:gd name="csY19" fmla="*/ 280199 h 364161"/>
                <a:gd name="csX20" fmla="*/ 36029 w 210198"/>
                <a:gd name="csY20" fmla="*/ 355432 h 364161"/>
                <a:gd name="csX21" fmla="*/ 15810 w 210198"/>
                <a:gd name="csY21" fmla="*/ 348229 h 364161"/>
                <a:gd name="csX22" fmla="*/ 38978 w 210198"/>
                <a:gd name="csY22" fmla="*/ 326619 h 364161"/>
                <a:gd name="csX23" fmla="*/ 23392 w 210198"/>
                <a:gd name="csY23" fmla="*/ 312613 h 364161"/>
                <a:gd name="csX24" fmla="*/ 224 w 210198"/>
                <a:gd name="csY24" fmla="*/ 336624 h 364161"/>
                <a:gd name="csX25" fmla="*/ 36029 w 210198"/>
                <a:gd name="csY25" fmla="*/ 364236 h 364161"/>
                <a:gd name="csX26" fmla="*/ 83629 w 210198"/>
                <a:gd name="csY26" fmla="*/ 325419 h 364161"/>
                <a:gd name="csX27" fmla="*/ 107219 w 210198"/>
                <a:gd name="csY27" fmla="*/ 248985 h 364161"/>
                <a:gd name="csX28" fmla="*/ 132493 w 210198"/>
                <a:gd name="csY28" fmla="*/ 122129 h 36416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210198" h="364161">
                  <a:moveTo>
                    <a:pt x="132493" y="122129"/>
                  </a:moveTo>
                  <a:lnTo>
                    <a:pt x="168720" y="122129"/>
                  </a:lnTo>
                  <a:cubicBezTo>
                    <a:pt x="177144" y="122129"/>
                    <a:pt x="181357" y="122129"/>
                    <a:pt x="181357" y="114125"/>
                  </a:cubicBezTo>
                  <a:cubicBezTo>
                    <a:pt x="181357" y="109723"/>
                    <a:pt x="177144" y="109723"/>
                    <a:pt x="169983" y="109723"/>
                  </a:cubicBezTo>
                  <a:lnTo>
                    <a:pt x="135021" y="109723"/>
                  </a:lnTo>
                  <a:lnTo>
                    <a:pt x="143867" y="64103"/>
                  </a:lnTo>
                  <a:cubicBezTo>
                    <a:pt x="145552" y="55699"/>
                    <a:pt x="151449" y="27287"/>
                    <a:pt x="153976" y="22485"/>
                  </a:cubicBezTo>
                  <a:cubicBezTo>
                    <a:pt x="157767" y="14881"/>
                    <a:pt x="164928" y="8879"/>
                    <a:pt x="173775" y="8879"/>
                  </a:cubicBezTo>
                  <a:cubicBezTo>
                    <a:pt x="175459" y="8879"/>
                    <a:pt x="186412" y="8879"/>
                    <a:pt x="194415" y="16082"/>
                  </a:cubicBezTo>
                  <a:cubicBezTo>
                    <a:pt x="175881" y="17683"/>
                    <a:pt x="171668" y="31689"/>
                    <a:pt x="171668" y="37691"/>
                  </a:cubicBezTo>
                  <a:cubicBezTo>
                    <a:pt x="171668" y="46895"/>
                    <a:pt x="179251" y="51698"/>
                    <a:pt x="187254" y="51698"/>
                  </a:cubicBezTo>
                  <a:cubicBezTo>
                    <a:pt x="198206" y="51698"/>
                    <a:pt x="210422" y="42894"/>
                    <a:pt x="210422" y="27687"/>
                  </a:cubicBezTo>
                  <a:cubicBezTo>
                    <a:pt x="210422" y="9279"/>
                    <a:pt x="191045" y="75"/>
                    <a:pt x="173775" y="75"/>
                  </a:cubicBezTo>
                  <a:cubicBezTo>
                    <a:pt x="159452" y="75"/>
                    <a:pt x="132914" y="7278"/>
                    <a:pt x="120277" y="46895"/>
                  </a:cubicBezTo>
                  <a:cubicBezTo>
                    <a:pt x="117750" y="55299"/>
                    <a:pt x="116486" y="59301"/>
                    <a:pt x="106376" y="109723"/>
                  </a:cubicBezTo>
                  <a:lnTo>
                    <a:pt x="77311" y="109723"/>
                  </a:lnTo>
                  <a:cubicBezTo>
                    <a:pt x="69307" y="109723"/>
                    <a:pt x="64674" y="109723"/>
                    <a:pt x="64674" y="117327"/>
                  </a:cubicBezTo>
                  <a:cubicBezTo>
                    <a:pt x="64674" y="122129"/>
                    <a:pt x="68465" y="122129"/>
                    <a:pt x="76468" y="122129"/>
                  </a:cubicBezTo>
                  <a:lnTo>
                    <a:pt x="104270" y="122129"/>
                  </a:lnTo>
                  <a:lnTo>
                    <a:pt x="72677" y="280199"/>
                  </a:lnTo>
                  <a:cubicBezTo>
                    <a:pt x="65095" y="319016"/>
                    <a:pt x="57934" y="355432"/>
                    <a:pt x="36029" y="355432"/>
                  </a:cubicBezTo>
                  <a:cubicBezTo>
                    <a:pt x="34344" y="355432"/>
                    <a:pt x="23813" y="355432"/>
                    <a:pt x="15810" y="348229"/>
                  </a:cubicBezTo>
                  <a:cubicBezTo>
                    <a:pt x="35187" y="347028"/>
                    <a:pt x="38978" y="332622"/>
                    <a:pt x="38978" y="326619"/>
                  </a:cubicBezTo>
                  <a:cubicBezTo>
                    <a:pt x="38978" y="317415"/>
                    <a:pt x="31396" y="312613"/>
                    <a:pt x="23392" y="312613"/>
                  </a:cubicBezTo>
                  <a:cubicBezTo>
                    <a:pt x="12440" y="312613"/>
                    <a:pt x="224" y="321417"/>
                    <a:pt x="224" y="336624"/>
                  </a:cubicBezTo>
                  <a:cubicBezTo>
                    <a:pt x="224" y="354632"/>
                    <a:pt x="18758" y="364236"/>
                    <a:pt x="36029" y="364236"/>
                  </a:cubicBezTo>
                  <a:cubicBezTo>
                    <a:pt x="59197" y="364236"/>
                    <a:pt x="76047" y="340626"/>
                    <a:pt x="83629" y="325419"/>
                  </a:cubicBezTo>
                  <a:cubicBezTo>
                    <a:pt x="97109" y="300208"/>
                    <a:pt x="106797" y="251786"/>
                    <a:pt x="107219" y="248985"/>
                  </a:cubicBezTo>
                  <a:lnTo>
                    <a:pt x="132493" y="122129"/>
                  </a:lnTo>
                  <a:close/>
                </a:path>
              </a:pathLst>
            </a:custGeom>
            <a:solidFill>
              <a:srgbClr val="000000"/>
            </a:solidFill>
            <a:ln w="4211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0" name="フリーフォーム: 図形 1209">
              <a:extLst>
                <a:ext uri="{FF2B5EF4-FFF2-40B4-BE49-F238E27FC236}">
                  <a16:creationId xmlns:a16="http://schemas.microsoft.com/office/drawing/2014/main" id="{14E78290-7132-E98F-396E-E298331BD96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7193671" y="3478018"/>
              <a:ext cx="97727" cy="400177"/>
            </a:xfrm>
            <a:custGeom>
              <a:avLst/>
              <a:gdLst>
                <a:gd name="csX0" fmla="*/ 97957 w 97727"/>
                <a:gd name="csY0" fmla="*/ 396250 h 400177"/>
                <a:gd name="csX1" fmla="*/ 90796 w 97727"/>
                <a:gd name="csY1" fmla="*/ 387446 h 400177"/>
                <a:gd name="csX2" fmla="*/ 24662 w 97727"/>
                <a:gd name="csY2" fmla="*/ 200163 h 400177"/>
                <a:gd name="csX3" fmla="*/ 92481 w 97727"/>
                <a:gd name="csY3" fmla="*/ 10879 h 400177"/>
                <a:gd name="csX4" fmla="*/ 97957 w 97727"/>
                <a:gd name="csY4" fmla="*/ 4076 h 400177"/>
                <a:gd name="csX5" fmla="*/ 93745 w 97727"/>
                <a:gd name="csY5" fmla="*/ 75 h 400177"/>
                <a:gd name="csX6" fmla="*/ 26768 w 97727"/>
                <a:gd name="csY6" fmla="*/ 78109 h 400177"/>
                <a:gd name="csX7" fmla="*/ 230 w 97727"/>
                <a:gd name="csY7" fmla="*/ 200163 h 400177"/>
                <a:gd name="csX8" fmla="*/ 28032 w 97727"/>
                <a:gd name="csY8" fmla="*/ 325019 h 400177"/>
                <a:gd name="csX9" fmla="*/ 93745 w 97727"/>
                <a:gd name="csY9" fmla="*/ 400252 h 400177"/>
                <a:gd name="csX10" fmla="*/ 97957 w 97727"/>
                <a:gd name="csY10" fmla="*/ 396250 h 4001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97727" h="400177">
                  <a:moveTo>
                    <a:pt x="97957" y="396250"/>
                  </a:moveTo>
                  <a:cubicBezTo>
                    <a:pt x="97957" y="395050"/>
                    <a:pt x="97957" y="394249"/>
                    <a:pt x="90796" y="387446"/>
                  </a:cubicBezTo>
                  <a:cubicBezTo>
                    <a:pt x="38141" y="337024"/>
                    <a:pt x="24662" y="261391"/>
                    <a:pt x="24662" y="200163"/>
                  </a:cubicBezTo>
                  <a:cubicBezTo>
                    <a:pt x="24662" y="130533"/>
                    <a:pt x="40669" y="60902"/>
                    <a:pt x="92481" y="10879"/>
                  </a:cubicBezTo>
                  <a:cubicBezTo>
                    <a:pt x="97957" y="6077"/>
                    <a:pt x="97957" y="5277"/>
                    <a:pt x="97957" y="4076"/>
                  </a:cubicBezTo>
                  <a:cubicBezTo>
                    <a:pt x="97957" y="1275"/>
                    <a:pt x="96272" y="75"/>
                    <a:pt x="93745" y="75"/>
                  </a:cubicBezTo>
                  <a:cubicBezTo>
                    <a:pt x="89533" y="75"/>
                    <a:pt x="51621" y="27287"/>
                    <a:pt x="26768" y="78109"/>
                  </a:cubicBezTo>
                  <a:cubicBezTo>
                    <a:pt x="5285" y="122129"/>
                    <a:pt x="230" y="166548"/>
                    <a:pt x="230" y="200163"/>
                  </a:cubicBezTo>
                  <a:cubicBezTo>
                    <a:pt x="230" y="231377"/>
                    <a:pt x="4864" y="279799"/>
                    <a:pt x="28032" y="325019"/>
                  </a:cubicBezTo>
                  <a:cubicBezTo>
                    <a:pt x="53306" y="374241"/>
                    <a:pt x="89533" y="400252"/>
                    <a:pt x="93745" y="400252"/>
                  </a:cubicBezTo>
                  <a:cubicBezTo>
                    <a:pt x="96272" y="400252"/>
                    <a:pt x="97957" y="399052"/>
                    <a:pt x="97957" y="396250"/>
                  </a:cubicBezTo>
                  <a:close/>
                </a:path>
              </a:pathLst>
            </a:custGeom>
            <a:solidFill>
              <a:srgbClr val="000000"/>
            </a:solidFill>
            <a:ln w="4211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1" name="フリーフォーム: 図形 1210">
              <a:extLst>
                <a:ext uri="{FF2B5EF4-FFF2-40B4-BE49-F238E27FC236}">
                  <a16:creationId xmlns:a16="http://schemas.microsoft.com/office/drawing/2014/main" id="{F3DF4E6F-4077-DF80-2B28-7206D9F7CC7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7328000" y="3601272"/>
              <a:ext cx="209777" cy="181280"/>
            </a:xfrm>
            <a:custGeom>
              <a:avLst/>
              <a:gdLst>
                <a:gd name="csX0" fmla="*/ 128712 w 209777"/>
                <a:gd name="csY0" fmla="*/ 56100 h 181280"/>
                <a:gd name="csX1" fmla="*/ 170414 w 209777"/>
                <a:gd name="csY1" fmla="*/ 8879 h 181280"/>
                <a:gd name="csX2" fmla="*/ 191476 w 209777"/>
                <a:gd name="csY2" fmla="*/ 14081 h 181280"/>
                <a:gd name="csX3" fmla="*/ 171257 w 209777"/>
                <a:gd name="csY3" fmla="*/ 35691 h 181280"/>
                <a:gd name="csX4" fmla="*/ 187264 w 209777"/>
                <a:gd name="csY4" fmla="*/ 49697 h 181280"/>
                <a:gd name="csX5" fmla="*/ 210011 w 209777"/>
                <a:gd name="csY5" fmla="*/ 26486 h 181280"/>
                <a:gd name="csX6" fmla="*/ 170836 w 209777"/>
                <a:gd name="csY6" fmla="*/ 75 h 181280"/>
                <a:gd name="csX7" fmla="*/ 126606 w 209777"/>
                <a:gd name="csY7" fmla="*/ 30488 h 181280"/>
                <a:gd name="csX8" fmla="*/ 81112 w 209777"/>
                <a:gd name="csY8" fmla="*/ 75 h 181280"/>
                <a:gd name="csX9" fmla="*/ 13292 w 209777"/>
                <a:gd name="csY9" fmla="*/ 61702 h 181280"/>
                <a:gd name="csX10" fmla="*/ 18347 w 209777"/>
                <a:gd name="csY10" fmla="*/ 65704 h 181280"/>
                <a:gd name="csX11" fmla="*/ 23823 w 209777"/>
                <a:gd name="csY11" fmla="*/ 61302 h 181280"/>
                <a:gd name="csX12" fmla="*/ 80269 w 209777"/>
                <a:gd name="csY12" fmla="*/ 8879 h 181280"/>
                <a:gd name="csX13" fmla="*/ 103016 w 209777"/>
                <a:gd name="csY13" fmla="*/ 35691 h 181280"/>
                <a:gd name="csX14" fmla="*/ 80269 w 209777"/>
                <a:gd name="csY14" fmla="*/ 130933 h 181280"/>
                <a:gd name="csX15" fmla="*/ 40251 w 209777"/>
                <a:gd name="csY15" fmla="*/ 172551 h 181280"/>
                <a:gd name="csX16" fmla="*/ 19189 w 209777"/>
                <a:gd name="csY16" fmla="*/ 167349 h 181280"/>
                <a:gd name="csX17" fmla="*/ 38988 w 209777"/>
                <a:gd name="csY17" fmla="*/ 145739 h 181280"/>
                <a:gd name="csX18" fmla="*/ 23402 w 209777"/>
                <a:gd name="csY18" fmla="*/ 131733 h 181280"/>
                <a:gd name="csX19" fmla="*/ 234 w 209777"/>
                <a:gd name="csY19" fmla="*/ 154943 h 181280"/>
                <a:gd name="csX20" fmla="*/ 39830 w 209777"/>
                <a:gd name="csY20" fmla="*/ 181355 h 181280"/>
                <a:gd name="csX21" fmla="*/ 84060 w 209777"/>
                <a:gd name="csY21" fmla="*/ 150942 h 181280"/>
                <a:gd name="csX22" fmla="*/ 129554 w 209777"/>
                <a:gd name="csY22" fmla="*/ 181355 h 181280"/>
                <a:gd name="csX23" fmla="*/ 196952 w 209777"/>
                <a:gd name="csY23" fmla="*/ 119728 h 181280"/>
                <a:gd name="csX24" fmla="*/ 191898 w 209777"/>
                <a:gd name="csY24" fmla="*/ 115726 h 181280"/>
                <a:gd name="csX25" fmla="*/ 186421 w 209777"/>
                <a:gd name="csY25" fmla="*/ 120128 h 181280"/>
                <a:gd name="csX26" fmla="*/ 130397 w 209777"/>
                <a:gd name="csY26" fmla="*/ 172551 h 181280"/>
                <a:gd name="csX27" fmla="*/ 107229 w 209777"/>
                <a:gd name="csY27" fmla="*/ 146139 h 181280"/>
                <a:gd name="csX28" fmla="*/ 114390 w 209777"/>
                <a:gd name="csY28" fmla="*/ 110924 h 181280"/>
                <a:gd name="csX29" fmla="*/ 128712 w 209777"/>
                <a:gd name="csY29" fmla="*/ 56100 h 18128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209777" h="181280">
                  <a:moveTo>
                    <a:pt x="128712" y="56100"/>
                  </a:moveTo>
                  <a:cubicBezTo>
                    <a:pt x="131239" y="45695"/>
                    <a:pt x="140928" y="8879"/>
                    <a:pt x="170414" y="8879"/>
                  </a:cubicBezTo>
                  <a:cubicBezTo>
                    <a:pt x="172521" y="8879"/>
                    <a:pt x="182630" y="8879"/>
                    <a:pt x="191476" y="14081"/>
                  </a:cubicBezTo>
                  <a:cubicBezTo>
                    <a:pt x="179682" y="16082"/>
                    <a:pt x="171257" y="26086"/>
                    <a:pt x="171257" y="35691"/>
                  </a:cubicBezTo>
                  <a:cubicBezTo>
                    <a:pt x="171257" y="42093"/>
                    <a:pt x="175891" y="49697"/>
                    <a:pt x="187264" y="49697"/>
                  </a:cubicBezTo>
                  <a:cubicBezTo>
                    <a:pt x="196531" y="49697"/>
                    <a:pt x="210011" y="42494"/>
                    <a:pt x="210011" y="26486"/>
                  </a:cubicBezTo>
                  <a:cubicBezTo>
                    <a:pt x="210011" y="5677"/>
                    <a:pt x="185158" y="75"/>
                    <a:pt x="170836" y="75"/>
                  </a:cubicBezTo>
                  <a:cubicBezTo>
                    <a:pt x="146404" y="75"/>
                    <a:pt x="131660" y="21284"/>
                    <a:pt x="126606" y="30488"/>
                  </a:cubicBezTo>
                  <a:cubicBezTo>
                    <a:pt x="116075" y="4076"/>
                    <a:pt x="93328" y="75"/>
                    <a:pt x="81112" y="75"/>
                  </a:cubicBezTo>
                  <a:cubicBezTo>
                    <a:pt x="37303" y="75"/>
                    <a:pt x="13292" y="51698"/>
                    <a:pt x="13292" y="61702"/>
                  </a:cubicBezTo>
                  <a:cubicBezTo>
                    <a:pt x="13292" y="65704"/>
                    <a:pt x="17505" y="65704"/>
                    <a:pt x="18347" y="65704"/>
                  </a:cubicBezTo>
                  <a:cubicBezTo>
                    <a:pt x="21717" y="65704"/>
                    <a:pt x="22981" y="64903"/>
                    <a:pt x="23823" y="61302"/>
                  </a:cubicBezTo>
                  <a:cubicBezTo>
                    <a:pt x="38145" y="18883"/>
                    <a:pt x="65947" y="8879"/>
                    <a:pt x="80269" y="8879"/>
                  </a:cubicBezTo>
                  <a:cubicBezTo>
                    <a:pt x="88273" y="8879"/>
                    <a:pt x="103016" y="12480"/>
                    <a:pt x="103016" y="35691"/>
                  </a:cubicBezTo>
                  <a:cubicBezTo>
                    <a:pt x="103016" y="48096"/>
                    <a:pt x="95855" y="74908"/>
                    <a:pt x="80269" y="130933"/>
                  </a:cubicBezTo>
                  <a:cubicBezTo>
                    <a:pt x="73529" y="155744"/>
                    <a:pt x="58786" y="172551"/>
                    <a:pt x="40251" y="172551"/>
                  </a:cubicBezTo>
                  <a:cubicBezTo>
                    <a:pt x="37724" y="172551"/>
                    <a:pt x="28036" y="172551"/>
                    <a:pt x="19189" y="167349"/>
                  </a:cubicBezTo>
                  <a:cubicBezTo>
                    <a:pt x="29720" y="165348"/>
                    <a:pt x="38988" y="156944"/>
                    <a:pt x="38988" y="145739"/>
                  </a:cubicBezTo>
                  <a:cubicBezTo>
                    <a:pt x="38988" y="134935"/>
                    <a:pt x="29720" y="131733"/>
                    <a:pt x="23402" y="131733"/>
                  </a:cubicBezTo>
                  <a:cubicBezTo>
                    <a:pt x="10765" y="131733"/>
                    <a:pt x="234" y="142138"/>
                    <a:pt x="234" y="154943"/>
                  </a:cubicBezTo>
                  <a:cubicBezTo>
                    <a:pt x="234" y="173352"/>
                    <a:pt x="21296" y="181355"/>
                    <a:pt x="39830" y="181355"/>
                  </a:cubicBezTo>
                  <a:cubicBezTo>
                    <a:pt x="67632" y="181355"/>
                    <a:pt x="82797" y="153343"/>
                    <a:pt x="84060" y="150942"/>
                  </a:cubicBezTo>
                  <a:cubicBezTo>
                    <a:pt x="89115" y="165748"/>
                    <a:pt x="104280" y="181355"/>
                    <a:pt x="129554" y="181355"/>
                  </a:cubicBezTo>
                  <a:cubicBezTo>
                    <a:pt x="172942" y="181355"/>
                    <a:pt x="196952" y="129732"/>
                    <a:pt x="196952" y="119728"/>
                  </a:cubicBezTo>
                  <a:cubicBezTo>
                    <a:pt x="196952" y="115726"/>
                    <a:pt x="193161" y="115726"/>
                    <a:pt x="191898" y="115726"/>
                  </a:cubicBezTo>
                  <a:cubicBezTo>
                    <a:pt x="188106" y="115726"/>
                    <a:pt x="187264" y="117327"/>
                    <a:pt x="186421" y="120128"/>
                  </a:cubicBezTo>
                  <a:cubicBezTo>
                    <a:pt x="172521" y="162947"/>
                    <a:pt x="143876" y="172551"/>
                    <a:pt x="130397" y="172551"/>
                  </a:cubicBezTo>
                  <a:cubicBezTo>
                    <a:pt x="113968" y="172551"/>
                    <a:pt x="107229" y="159745"/>
                    <a:pt x="107229" y="146139"/>
                  </a:cubicBezTo>
                  <a:cubicBezTo>
                    <a:pt x="107229" y="137336"/>
                    <a:pt x="109756" y="128532"/>
                    <a:pt x="114390" y="110924"/>
                  </a:cubicBezTo>
                  <a:lnTo>
                    <a:pt x="128712" y="56100"/>
                  </a:lnTo>
                  <a:close/>
                </a:path>
              </a:pathLst>
            </a:custGeom>
            <a:solidFill>
              <a:srgbClr val="000000"/>
            </a:solidFill>
            <a:ln w="4211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2" name="フリーフォーム: 図形 1211">
              <a:extLst>
                <a:ext uri="{FF2B5EF4-FFF2-40B4-BE49-F238E27FC236}">
                  <a16:creationId xmlns:a16="http://schemas.microsoft.com/office/drawing/2014/main" id="{2B3B842E-0D49-5663-58B8-F5DAB65CFE1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580545" y="3478018"/>
              <a:ext cx="97727" cy="400177"/>
            </a:xfrm>
            <a:custGeom>
              <a:avLst/>
              <a:gdLst>
                <a:gd name="csX0" fmla="*/ 97967 w 97727"/>
                <a:gd name="csY0" fmla="*/ 200163 h 400177"/>
                <a:gd name="csX1" fmla="*/ 70165 w 97727"/>
                <a:gd name="csY1" fmla="*/ 75308 h 400177"/>
                <a:gd name="csX2" fmla="*/ 4452 w 97727"/>
                <a:gd name="csY2" fmla="*/ 75 h 400177"/>
                <a:gd name="csX3" fmla="*/ 239 w 97727"/>
                <a:gd name="csY3" fmla="*/ 4076 h 400177"/>
                <a:gd name="csX4" fmla="*/ 8243 w 97727"/>
                <a:gd name="csY4" fmla="*/ 13281 h 400177"/>
                <a:gd name="csX5" fmla="*/ 73535 w 97727"/>
                <a:gd name="csY5" fmla="*/ 200163 h 400177"/>
                <a:gd name="csX6" fmla="*/ 5716 w 97727"/>
                <a:gd name="csY6" fmla="*/ 389447 h 400177"/>
                <a:gd name="csX7" fmla="*/ 239 w 97727"/>
                <a:gd name="csY7" fmla="*/ 396250 h 400177"/>
                <a:gd name="csX8" fmla="*/ 4452 w 97727"/>
                <a:gd name="csY8" fmla="*/ 400252 h 400177"/>
                <a:gd name="csX9" fmla="*/ 71429 w 97727"/>
                <a:gd name="csY9" fmla="*/ 322217 h 400177"/>
                <a:gd name="csX10" fmla="*/ 97967 w 97727"/>
                <a:gd name="csY10" fmla="*/ 200163 h 40017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97727" h="400177">
                  <a:moveTo>
                    <a:pt x="97967" y="200163"/>
                  </a:moveTo>
                  <a:cubicBezTo>
                    <a:pt x="97967" y="168950"/>
                    <a:pt x="93333" y="120528"/>
                    <a:pt x="70165" y="75308"/>
                  </a:cubicBezTo>
                  <a:cubicBezTo>
                    <a:pt x="44891" y="26086"/>
                    <a:pt x="8664" y="75"/>
                    <a:pt x="4452" y="75"/>
                  </a:cubicBezTo>
                  <a:cubicBezTo>
                    <a:pt x="1924" y="75"/>
                    <a:pt x="239" y="1675"/>
                    <a:pt x="239" y="4076"/>
                  </a:cubicBezTo>
                  <a:cubicBezTo>
                    <a:pt x="239" y="5277"/>
                    <a:pt x="239" y="6077"/>
                    <a:pt x="8243" y="13281"/>
                  </a:cubicBezTo>
                  <a:cubicBezTo>
                    <a:pt x="49524" y="52898"/>
                    <a:pt x="73535" y="116526"/>
                    <a:pt x="73535" y="200163"/>
                  </a:cubicBezTo>
                  <a:cubicBezTo>
                    <a:pt x="73535" y="268594"/>
                    <a:pt x="57949" y="339025"/>
                    <a:pt x="5716" y="389447"/>
                  </a:cubicBezTo>
                  <a:cubicBezTo>
                    <a:pt x="239" y="394249"/>
                    <a:pt x="239" y="395050"/>
                    <a:pt x="239" y="396250"/>
                  </a:cubicBezTo>
                  <a:cubicBezTo>
                    <a:pt x="239" y="398651"/>
                    <a:pt x="1924" y="400252"/>
                    <a:pt x="4452" y="400252"/>
                  </a:cubicBezTo>
                  <a:cubicBezTo>
                    <a:pt x="8664" y="400252"/>
                    <a:pt x="46576" y="373040"/>
                    <a:pt x="71429" y="322217"/>
                  </a:cubicBezTo>
                  <a:cubicBezTo>
                    <a:pt x="92912" y="278198"/>
                    <a:pt x="97967" y="233778"/>
                    <a:pt x="97967" y="200163"/>
                  </a:cubicBezTo>
                  <a:close/>
                </a:path>
              </a:pathLst>
            </a:custGeom>
            <a:solidFill>
              <a:srgbClr val="000000"/>
            </a:solidFill>
            <a:ln w="42111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2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 descr="ロ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218611F-238A-B421-5355-1189F2C693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39" name="図 3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2EBD5A5-8F6A-81B2-C315-D616CA2C72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1" name="図 40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D605599-191B-7FEA-C2FA-EEF058303B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3" name="図 42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60AC7F-8A96-0261-9AAE-7EE513FC83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5" name="図 4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1C4D7-A92D-A903-9990-2379E87F7E7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7" name="図 46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8C15DC7-54D2-E2EB-DC0A-F14E92A94E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9" name="図 4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017B2EA-1C52-8632-4191-2342C4D955A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1" name="図 5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1BA7F9B1-3776-5040-2915-5FF0B2EB34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3" name="図 52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9F8DC218-E72B-1F81-DB95-4ED1AA2A49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5" name="図 54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4EE90381-58CB-252A-4570-B91CE641829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B9D4F1C-0464-8E95-B407-1CF1039E17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9" name="図 5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1E1E25F-593C-8856-3FC8-7B06EB9259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61" name="図 6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891563E-9D1E-FF73-B163-1B4FCAB143D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sp>
        <p:nvSpPr>
          <p:cNvPr id="9" name="タイトル 8">
            <a:extLst>
              <a:ext uri="{FF2B5EF4-FFF2-40B4-BE49-F238E27FC236}">
                <a16:creationId xmlns:a16="http://schemas.microsoft.com/office/drawing/2014/main" id="{648BCE54-3BC3-AC80-E4F4-964BD495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準ニュートン法とは</a:t>
            </a:r>
            <a:r>
              <a:rPr lang="en-US" altLang="ja-JP" dirty="0"/>
              <a:t>?</a:t>
            </a:r>
            <a:endParaRPr lang="en-US" dirty="0"/>
          </a:p>
        </p:txBody>
      </p:sp>
      <p:grpSp>
        <p:nvGrpSpPr>
          <p:cNvPr id="25" name="グループ化 2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Shape Display">
            <a:extLst>
              <a:ext uri="{FF2B5EF4-FFF2-40B4-BE49-F238E27FC236}">
                <a16:creationId xmlns:a16="http://schemas.microsoft.com/office/drawing/2014/main" id="{2C21DB75-CA6A-68E6-83D1-FB712588BD5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11300" y="1930400"/>
            <a:ext cx="2545067" cy="593067"/>
            <a:chOff x="8507445" y="4595828"/>
            <a:chExt cx="2535423" cy="574558"/>
          </a:xfrm>
        </p:grpSpPr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F9EAC75C-0007-5311-A730-E0C3C41EDAB5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507445" y="4701735"/>
              <a:ext cx="275738" cy="151982"/>
            </a:xfrm>
            <a:custGeom>
              <a:avLst/>
              <a:gdLst>
                <a:gd name="csX0" fmla="*/ 27736 w 275738"/>
                <a:gd name="csY0" fmla="*/ 33782 h 151982"/>
                <a:gd name="csX1" fmla="*/ 27736 w 275738"/>
                <a:gd name="csY1" fmla="*/ 125934 h 151982"/>
                <a:gd name="csX2" fmla="*/ 197 w 275738"/>
                <a:gd name="csY2" fmla="*/ 141408 h 151982"/>
                <a:gd name="csX3" fmla="*/ 197 w 275738"/>
                <a:gd name="csY3" fmla="*/ 152067 h 151982"/>
                <a:gd name="csX4" fmla="*/ 40093 w 275738"/>
                <a:gd name="csY4" fmla="*/ 151036 h 151982"/>
                <a:gd name="csX5" fmla="*/ 79635 w 275738"/>
                <a:gd name="csY5" fmla="*/ 152067 h 151982"/>
                <a:gd name="csX6" fmla="*/ 79635 w 275738"/>
                <a:gd name="csY6" fmla="*/ 141408 h 151982"/>
                <a:gd name="csX7" fmla="*/ 52097 w 275738"/>
                <a:gd name="csY7" fmla="*/ 125934 h 151982"/>
                <a:gd name="csX8" fmla="*/ 52097 w 275738"/>
                <a:gd name="csY8" fmla="*/ 62666 h 151982"/>
                <a:gd name="csX9" fmla="*/ 99760 w 275738"/>
                <a:gd name="csY9" fmla="*/ 7649 h 151982"/>
                <a:gd name="csX10" fmla="*/ 125886 w 275738"/>
                <a:gd name="csY10" fmla="*/ 45817 h 151982"/>
                <a:gd name="csX11" fmla="*/ 125886 w 275738"/>
                <a:gd name="csY11" fmla="*/ 125934 h 151982"/>
                <a:gd name="csX12" fmla="*/ 98347 w 275738"/>
                <a:gd name="csY12" fmla="*/ 141408 h 151982"/>
                <a:gd name="csX13" fmla="*/ 98347 w 275738"/>
                <a:gd name="csY13" fmla="*/ 152067 h 151982"/>
                <a:gd name="csX14" fmla="*/ 138243 w 275738"/>
                <a:gd name="csY14" fmla="*/ 151036 h 151982"/>
                <a:gd name="csX15" fmla="*/ 177785 w 275738"/>
                <a:gd name="csY15" fmla="*/ 152067 h 151982"/>
                <a:gd name="csX16" fmla="*/ 177785 w 275738"/>
                <a:gd name="csY16" fmla="*/ 141408 h 151982"/>
                <a:gd name="csX17" fmla="*/ 150247 w 275738"/>
                <a:gd name="csY17" fmla="*/ 125934 h 151982"/>
                <a:gd name="csX18" fmla="*/ 150247 w 275738"/>
                <a:gd name="csY18" fmla="*/ 62666 h 151982"/>
                <a:gd name="csX19" fmla="*/ 197910 w 275738"/>
                <a:gd name="csY19" fmla="*/ 7649 h 151982"/>
                <a:gd name="csX20" fmla="*/ 224036 w 275738"/>
                <a:gd name="csY20" fmla="*/ 45817 h 151982"/>
                <a:gd name="csX21" fmla="*/ 224036 w 275738"/>
                <a:gd name="csY21" fmla="*/ 125934 h 151982"/>
                <a:gd name="csX22" fmla="*/ 196498 w 275738"/>
                <a:gd name="csY22" fmla="*/ 141408 h 151982"/>
                <a:gd name="csX23" fmla="*/ 196498 w 275738"/>
                <a:gd name="csY23" fmla="*/ 152067 h 151982"/>
                <a:gd name="csX24" fmla="*/ 236393 w 275738"/>
                <a:gd name="csY24" fmla="*/ 151036 h 151982"/>
                <a:gd name="csX25" fmla="*/ 275936 w 275738"/>
                <a:gd name="csY25" fmla="*/ 152067 h 151982"/>
                <a:gd name="csX26" fmla="*/ 275936 w 275738"/>
                <a:gd name="csY26" fmla="*/ 141408 h 151982"/>
                <a:gd name="csX27" fmla="*/ 248397 w 275738"/>
                <a:gd name="csY27" fmla="*/ 131092 h 151982"/>
                <a:gd name="csX28" fmla="*/ 248397 w 275738"/>
                <a:gd name="csY28" fmla="*/ 65417 h 151982"/>
                <a:gd name="csX29" fmla="*/ 237452 w 275738"/>
                <a:gd name="csY29" fmla="*/ 12807 h 151982"/>
                <a:gd name="csX30" fmla="*/ 200381 w 275738"/>
                <a:gd name="csY30" fmla="*/ 85 h 151982"/>
                <a:gd name="csX31" fmla="*/ 149188 w 275738"/>
                <a:gd name="csY31" fmla="*/ 33782 h 151982"/>
                <a:gd name="csX32" fmla="*/ 102231 w 275738"/>
                <a:gd name="csY32" fmla="*/ 85 h 151982"/>
                <a:gd name="csX33" fmla="*/ 49978 w 275738"/>
                <a:gd name="csY33" fmla="*/ 36189 h 151982"/>
                <a:gd name="csX34" fmla="*/ 49978 w 275738"/>
                <a:gd name="csY34" fmla="*/ 85 h 151982"/>
                <a:gd name="csX35" fmla="*/ 197 w 275738"/>
                <a:gd name="csY35" fmla="*/ 3867 h 151982"/>
                <a:gd name="csX36" fmla="*/ 197 w 275738"/>
                <a:gd name="csY36" fmla="*/ 14526 h 151982"/>
                <a:gd name="csX37" fmla="*/ 27736 w 275738"/>
                <a:gd name="csY37" fmla="*/ 33782 h 15198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275738" h="151982">
                  <a:moveTo>
                    <a:pt x="27736" y="33782"/>
                  </a:moveTo>
                  <a:lnTo>
                    <a:pt x="27736" y="125934"/>
                  </a:lnTo>
                  <a:cubicBezTo>
                    <a:pt x="27736" y="141408"/>
                    <a:pt x="23852" y="141408"/>
                    <a:pt x="197" y="141408"/>
                  </a:cubicBezTo>
                  <a:lnTo>
                    <a:pt x="197" y="152067"/>
                  </a:lnTo>
                  <a:cubicBezTo>
                    <a:pt x="12554" y="151723"/>
                    <a:pt x="30560" y="151036"/>
                    <a:pt x="40093" y="151036"/>
                  </a:cubicBezTo>
                  <a:cubicBezTo>
                    <a:pt x="49272" y="151036"/>
                    <a:pt x="67631" y="151723"/>
                    <a:pt x="79635" y="152067"/>
                  </a:cubicBezTo>
                  <a:lnTo>
                    <a:pt x="79635" y="141408"/>
                  </a:lnTo>
                  <a:cubicBezTo>
                    <a:pt x="55980" y="141408"/>
                    <a:pt x="52097" y="141408"/>
                    <a:pt x="52097" y="125934"/>
                  </a:cubicBezTo>
                  <a:lnTo>
                    <a:pt x="52097" y="62666"/>
                  </a:lnTo>
                  <a:cubicBezTo>
                    <a:pt x="52097" y="26905"/>
                    <a:pt x="77164" y="7649"/>
                    <a:pt x="99760" y="7649"/>
                  </a:cubicBezTo>
                  <a:cubicBezTo>
                    <a:pt x="122002" y="7649"/>
                    <a:pt x="125886" y="26217"/>
                    <a:pt x="125886" y="45817"/>
                  </a:cubicBezTo>
                  <a:lnTo>
                    <a:pt x="125886" y="125934"/>
                  </a:lnTo>
                  <a:cubicBezTo>
                    <a:pt x="125886" y="141408"/>
                    <a:pt x="122002" y="141408"/>
                    <a:pt x="98347" y="141408"/>
                  </a:cubicBezTo>
                  <a:lnTo>
                    <a:pt x="98347" y="152067"/>
                  </a:lnTo>
                  <a:cubicBezTo>
                    <a:pt x="110704" y="151723"/>
                    <a:pt x="128710" y="151036"/>
                    <a:pt x="138243" y="151036"/>
                  </a:cubicBezTo>
                  <a:cubicBezTo>
                    <a:pt x="147422" y="151036"/>
                    <a:pt x="165782" y="151723"/>
                    <a:pt x="177785" y="152067"/>
                  </a:cubicBezTo>
                  <a:lnTo>
                    <a:pt x="177785" y="141408"/>
                  </a:lnTo>
                  <a:cubicBezTo>
                    <a:pt x="154131" y="141408"/>
                    <a:pt x="150247" y="141408"/>
                    <a:pt x="150247" y="125934"/>
                  </a:cubicBezTo>
                  <a:lnTo>
                    <a:pt x="150247" y="62666"/>
                  </a:lnTo>
                  <a:cubicBezTo>
                    <a:pt x="150247" y="26905"/>
                    <a:pt x="175314" y="7649"/>
                    <a:pt x="197910" y="7649"/>
                  </a:cubicBezTo>
                  <a:cubicBezTo>
                    <a:pt x="220152" y="7649"/>
                    <a:pt x="224036" y="26217"/>
                    <a:pt x="224036" y="45817"/>
                  </a:cubicBezTo>
                  <a:lnTo>
                    <a:pt x="224036" y="125934"/>
                  </a:lnTo>
                  <a:cubicBezTo>
                    <a:pt x="224036" y="141408"/>
                    <a:pt x="220152" y="141408"/>
                    <a:pt x="196498" y="141408"/>
                  </a:cubicBezTo>
                  <a:lnTo>
                    <a:pt x="196498" y="152067"/>
                  </a:lnTo>
                  <a:cubicBezTo>
                    <a:pt x="208855" y="151723"/>
                    <a:pt x="226861" y="151036"/>
                    <a:pt x="236393" y="151036"/>
                  </a:cubicBezTo>
                  <a:cubicBezTo>
                    <a:pt x="245573" y="151036"/>
                    <a:pt x="263932" y="151723"/>
                    <a:pt x="275936" y="152067"/>
                  </a:cubicBezTo>
                  <a:lnTo>
                    <a:pt x="275936" y="141408"/>
                  </a:lnTo>
                  <a:cubicBezTo>
                    <a:pt x="257577" y="141408"/>
                    <a:pt x="248750" y="141408"/>
                    <a:pt x="248397" y="131092"/>
                  </a:cubicBezTo>
                  <a:lnTo>
                    <a:pt x="248397" y="65417"/>
                  </a:lnTo>
                  <a:cubicBezTo>
                    <a:pt x="248397" y="35845"/>
                    <a:pt x="248397" y="25186"/>
                    <a:pt x="237452" y="12807"/>
                  </a:cubicBezTo>
                  <a:cubicBezTo>
                    <a:pt x="232510" y="6962"/>
                    <a:pt x="220859" y="85"/>
                    <a:pt x="200381" y="85"/>
                  </a:cubicBezTo>
                  <a:cubicBezTo>
                    <a:pt x="170724" y="85"/>
                    <a:pt x="155190" y="20716"/>
                    <a:pt x="149188" y="33782"/>
                  </a:cubicBezTo>
                  <a:cubicBezTo>
                    <a:pt x="144245" y="3867"/>
                    <a:pt x="118119" y="85"/>
                    <a:pt x="102231" y="85"/>
                  </a:cubicBezTo>
                  <a:cubicBezTo>
                    <a:pt x="76458" y="85"/>
                    <a:pt x="59864" y="14870"/>
                    <a:pt x="49978" y="36189"/>
                  </a:cubicBezTo>
                  <a:lnTo>
                    <a:pt x="49978" y="85"/>
                  </a:lnTo>
                  <a:lnTo>
                    <a:pt x="197" y="3867"/>
                  </a:lnTo>
                  <a:lnTo>
                    <a:pt x="197" y="14526"/>
                  </a:lnTo>
                  <a:cubicBezTo>
                    <a:pt x="24911" y="14526"/>
                    <a:pt x="27736" y="16933"/>
                    <a:pt x="27736" y="33782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7CCEFC68-758C-45C3-A73D-C68B9B932EA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802014" y="4623680"/>
              <a:ext cx="75554" cy="230036"/>
            </a:xfrm>
            <a:custGeom>
              <a:avLst/>
              <a:gdLst>
                <a:gd name="csX0" fmla="*/ 51046 w 75554"/>
                <a:gd name="csY0" fmla="*/ 78139 h 230036"/>
                <a:gd name="csX1" fmla="*/ 1618 w 75554"/>
                <a:gd name="csY1" fmla="*/ 81921 h 230036"/>
                <a:gd name="csX2" fmla="*/ 1618 w 75554"/>
                <a:gd name="csY2" fmla="*/ 92581 h 230036"/>
                <a:gd name="csX3" fmla="*/ 27744 w 75554"/>
                <a:gd name="csY3" fmla="*/ 111493 h 230036"/>
                <a:gd name="csX4" fmla="*/ 27744 w 75554"/>
                <a:gd name="csY4" fmla="*/ 203989 h 230036"/>
                <a:gd name="csX5" fmla="*/ 205 w 75554"/>
                <a:gd name="csY5" fmla="*/ 219462 h 230036"/>
                <a:gd name="csX6" fmla="*/ 205 w 75554"/>
                <a:gd name="csY6" fmla="*/ 230121 h 230036"/>
                <a:gd name="csX7" fmla="*/ 39042 w 75554"/>
                <a:gd name="csY7" fmla="*/ 229090 h 230036"/>
                <a:gd name="csX8" fmla="*/ 75760 w 75554"/>
                <a:gd name="csY8" fmla="*/ 230121 h 230036"/>
                <a:gd name="csX9" fmla="*/ 75760 w 75554"/>
                <a:gd name="csY9" fmla="*/ 219462 h 230036"/>
                <a:gd name="csX10" fmla="*/ 51046 w 75554"/>
                <a:gd name="csY10" fmla="*/ 204333 h 230036"/>
                <a:gd name="csX11" fmla="*/ 51046 w 75554"/>
                <a:gd name="csY11" fmla="*/ 78139 h 230036"/>
                <a:gd name="csX12" fmla="*/ 52458 w 75554"/>
                <a:gd name="csY12" fmla="*/ 18309 h 230036"/>
                <a:gd name="csX13" fmla="*/ 33746 w 75554"/>
                <a:gd name="csY13" fmla="*/ 85 h 230036"/>
                <a:gd name="csX14" fmla="*/ 15034 w 75554"/>
                <a:gd name="csY14" fmla="*/ 18309 h 230036"/>
                <a:gd name="csX15" fmla="*/ 33746 w 75554"/>
                <a:gd name="csY15" fmla="*/ 36533 h 230036"/>
                <a:gd name="csX16" fmla="*/ 52458 w 75554"/>
                <a:gd name="csY16" fmla="*/ 18309 h 2300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75554" h="230036">
                  <a:moveTo>
                    <a:pt x="51046" y="78139"/>
                  </a:moveTo>
                  <a:lnTo>
                    <a:pt x="1618" y="81921"/>
                  </a:lnTo>
                  <a:lnTo>
                    <a:pt x="1618" y="92581"/>
                  </a:lnTo>
                  <a:cubicBezTo>
                    <a:pt x="24567" y="92581"/>
                    <a:pt x="27744" y="94644"/>
                    <a:pt x="27744" y="111493"/>
                  </a:cubicBezTo>
                  <a:lnTo>
                    <a:pt x="27744" y="203989"/>
                  </a:lnTo>
                  <a:cubicBezTo>
                    <a:pt x="27744" y="219462"/>
                    <a:pt x="23860" y="219462"/>
                    <a:pt x="205" y="219462"/>
                  </a:cubicBezTo>
                  <a:lnTo>
                    <a:pt x="205" y="230121"/>
                  </a:lnTo>
                  <a:cubicBezTo>
                    <a:pt x="11503" y="229778"/>
                    <a:pt x="30569" y="229090"/>
                    <a:pt x="39042" y="229090"/>
                  </a:cubicBezTo>
                  <a:cubicBezTo>
                    <a:pt x="51399" y="229090"/>
                    <a:pt x="63756" y="229778"/>
                    <a:pt x="75760" y="230121"/>
                  </a:cubicBezTo>
                  <a:lnTo>
                    <a:pt x="75760" y="219462"/>
                  </a:lnTo>
                  <a:cubicBezTo>
                    <a:pt x="52458" y="219462"/>
                    <a:pt x="51046" y="217743"/>
                    <a:pt x="51046" y="204333"/>
                  </a:cubicBezTo>
                  <a:lnTo>
                    <a:pt x="51046" y="78139"/>
                  </a:lnTo>
                  <a:close/>
                  <a:moveTo>
                    <a:pt x="52458" y="18309"/>
                  </a:moveTo>
                  <a:cubicBezTo>
                    <a:pt x="52458" y="7306"/>
                    <a:pt x="43632" y="85"/>
                    <a:pt x="33746" y="85"/>
                  </a:cubicBezTo>
                  <a:cubicBezTo>
                    <a:pt x="22801" y="85"/>
                    <a:pt x="15034" y="9369"/>
                    <a:pt x="15034" y="18309"/>
                  </a:cubicBezTo>
                  <a:cubicBezTo>
                    <a:pt x="15034" y="27593"/>
                    <a:pt x="22801" y="36533"/>
                    <a:pt x="33746" y="36533"/>
                  </a:cubicBezTo>
                  <a:cubicBezTo>
                    <a:pt x="43632" y="36533"/>
                    <a:pt x="52458" y="29312"/>
                    <a:pt x="52458" y="18309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66325733-2288-C6B3-0E19-FFD546FA91F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899733" y="4701735"/>
              <a:ext cx="177588" cy="151982"/>
            </a:xfrm>
            <a:custGeom>
              <a:avLst/>
              <a:gdLst>
                <a:gd name="csX0" fmla="*/ 27747 w 177588"/>
                <a:gd name="csY0" fmla="*/ 33782 h 151982"/>
                <a:gd name="csX1" fmla="*/ 27747 w 177588"/>
                <a:gd name="csY1" fmla="*/ 125934 h 151982"/>
                <a:gd name="csX2" fmla="*/ 208 w 177588"/>
                <a:gd name="csY2" fmla="*/ 141408 h 151982"/>
                <a:gd name="csX3" fmla="*/ 208 w 177588"/>
                <a:gd name="csY3" fmla="*/ 152067 h 151982"/>
                <a:gd name="csX4" fmla="*/ 40104 w 177588"/>
                <a:gd name="csY4" fmla="*/ 151036 h 151982"/>
                <a:gd name="csX5" fmla="*/ 79646 w 177588"/>
                <a:gd name="csY5" fmla="*/ 152067 h 151982"/>
                <a:gd name="csX6" fmla="*/ 79646 w 177588"/>
                <a:gd name="csY6" fmla="*/ 141408 h 151982"/>
                <a:gd name="csX7" fmla="*/ 52108 w 177588"/>
                <a:gd name="csY7" fmla="*/ 125934 h 151982"/>
                <a:gd name="csX8" fmla="*/ 52108 w 177588"/>
                <a:gd name="csY8" fmla="*/ 62666 h 151982"/>
                <a:gd name="csX9" fmla="*/ 99771 w 177588"/>
                <a:gd name="csY9" fmla="*/ 7649 h 151982"/>
                <a:gd name="csX10" fmla="*/ 125897 w 177588"/>
                <a:gd name="csY10" fmla="*/ 45817 h 151982"/>
                <a:gd name="csX11" fmla="*/ 125897 w 177588"/>
                <a:gd name="csY11" fmla="*/ 125934 h 151982"/>
                <a:gd name="csX12" fmla="*/ 98358 w 177588"/>
                <a:gd name="csY12" fmla="*/ 141408 h 151982"/>
                <a:gd name="csX13" fmla="*/ 98358 w 177588"/>
                <a:gd name="csY13" fmla="*/ 152067 h 151982"/>
                <a:gd name="csX14" fmla="*/ 138254 w 177588"/>
                <a:gd name="csY14" fmla="*/ 151036 h 151982"/>
                <a:gd name="csX15" fmla="*/ 177797 w 177588"/>
                <a:gd name="csY15" fmla="*/ 152067 h 151982"/>
                <a:gd name="csX16" fmla="*/ 177797 w 177588"/>
                <a:gd name="csY16" fmla="*/ 141408 h 151982"/>
                <a:gd name="csX17" fmla="*/ 150258 w 177588"/>
                <a:gd name="csY17" fmla="*/ 131092 h 151982"/>
                <a:gd name="csX18" fmla="*/ 150258 w 177588"/>
                <a:gd name="csY18" fmla="*/ 65417 h 151982"/>
                <a:gd name="csX19" fmla="*/ 139313 w 177588"/>
                <a:gd name="csY19" fmla="*/ 12807 h 151982"/>
                <a:gd name="csX20" fmla="*/ 102242 w 177588"/>
                <a:gd name="csY20" fmla="*/ 85 h 151982"/>
                <a:gd name="csX21" fmla="*/ 49990 w 177588"/>
                <a:gd name="csY21" fmla="*/ 36189 h 151982"/>
                <a:gd name="csX22" fmla="*/ 49990 w 177588"/>
                <a:gd name="csY22" fmla="*/ 85 h 151982"/>
                <a:gd name="csX23" fmla="*/ 208 w 177588"/>
                <a:gd name="csY23" fmla="*/ 3867 h 151982"/>
                <a:gd name="csX24" fmla="*/ 208 w 177588"/>
                <a:gd name="csY24" fmla="*/ 14526 h 151982"/>
                <a:gd name="csX25" fmla="*/ 27747 w 177588"/>
                <a:gd name="csY25" fmla="*/ 33782 h 15198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</a:cxnLst>
              <a:rect l="l" t="t" r="r" b="b"/>
              <a:pathLst>
                <a:path w="177588" h="151982">
                  <a:moveTo>
                    <a:pt x="27747" y="33782"/>
                  </a:moveTo>
                  <a:lnTo>
                    <a:pt x="27747" y="125934"/>
                  </a:lnTo>
                  <a:cubicBezTo>
                    <a:pt x="27747" y="141408"/>
                    <a:pt x="23863" y="141408"/>
                    <a:pt x="208" y="141408"/>
                  </a:cubicBezTo>
                  <a:lnTo>
                    <a:pt x="208" y="152067"/>
                  </a:lnTo>
                  <a:cubicBezTo>
                    <a:pt x="12565" y="151723"/>
                    <a:pt x="30571" y="151036"/>
                    <a:pt x="40104" y="151036"/>
                  </a:cubicBezTo>
                  <a:cubicBezTo>
                    <a:pt x="49283" y="151036"/>
                    <a:pt x="67642" y="151723"/>
                    <a:pt x="79646" y="152067"/>
                  </a:cubicBezTo>
                  <a:lnTo>
                    <a:pt x="79646" y="141408"/>
                  </a:lnTo>
                  <a:cubicBezTo>
                    <a:pt x="55991" y="141408"/>
                    <a:pt x="52108" y="141408"/>
                    <a:pt x="52108" y="125934"/>
                  </a:cubicBezTo>
                  <a:lnTo>
                    <a:pt x="52108" y="62666"/>
                  </a:lnTo>
                  <a:cubicBezTo>
                    <a:pt x="52108" y="26905"/>
                    <a:pt x="77175" y="7649"/>
                    <a:pt x="99771" y="7649"/>
                  </a:cubicBezTo>
                  <a:cubicBezTo>
                    <a:pt x="122013" y="7649"/>
                    <a:pt x="125897" y="26217"/>
                    <a:pt x="125897" y="45817"/>
                  </a:cubicBezTo>
                  <a:lnTo>
                    <a:pt x="125897" y="125934"/>
                  </a:lnTo>
                  <a:cubicBezTo>
                    <a:pt x="125897" y="141408"/>
                    <a:pt x="122013" y="141408"/>
                    <a:pt x="98358" y="141408"/>
                  </a:cubicBezTo>
                  <a:lnTo>
                    <a:pt x="98358" y="152067"/>
                  </a:lnTo>
                  <a:cubicBezTo>
                    <a:pt x="110716" y="151723"/>
                    <a:pt x="128721" y="151036"/>
                    <a:pt x="138254" y="151036"/>
                  </a:cubicBezTo>
                  <a:cubicBezTo>
                    <a:pt x="147434" y="151036"/>
                    <a:pt x="165793" y="151723"/>
                    <a:pt x="177797" y="152067"/>
                  </a:cubicBezTo>
                  <a:lnTo>
                    <a:pt x="177797" y="141408"/>
                  </a:lnTo>
                  <a:cubicBezTo>
                    <a:pt x="159438" y="141408"/>
                    <a:pt x="150611" y="141408"/>
                    <a:pt x="150258" y="131092"/>
                  </a:cubicBezTo>
                  <a:lnTo>
                    <a:pt x="150258" y="65417"/>
                  </a:lnTo>
                  <a:cubicBezTo>
                    <a:pt x="150258" y="35845"/>
                    <a:pt x="150258" y="25186"/>
                    <a:pt x="139313" y="12807"/>
                  </a:cubicBezTo>
                  <a:cubicBezTo>
                    <a:pt x="134370" y="6962"/>
                    <a:pt x="122720" y="85"/>
                    <a:pt x="102242" y="85"/>
                  </a:cubicBezTo>
                  <a:cubicBezTo>
                    <a:pt x="76469" y="85"/>
                    <a:pt x="59875" y="14870"/>
                    <a:pt x="49990" y="36189"/>
                  </a:cubicBezTo>
                  <a:lnTo>
                    <a:pt x="49990" y="85"/>
                  </a:lnTo>
                  <a:lnTo>
                    <a:pt x="208" y="3867"/>
                  </a:lnTo>
                  <a:lnTo>
                    <a:pt x="208" y="14526"/>
                  </a:lnTo>
                  <a:cubicBezTo>
                    <a:pt x="24922" y="14526"/>
                    <a:pt x="27747" y="16933"/>
                    <a:pt x="27747" y="33782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DDE30ADB-88BF-D47C-DEB2-EAD0B02CD00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096230" y="4623680"/>
              <a:ext cx="75554" cy="230036"/>
            </a:xfrm>
            <a:custGeom>
              <a:avLst/>
              <a:gdLst>
                <a:gd name="csX0" fmla="*/ 51054 w 75554"/>
                <a:gd name="csY0" fmla="*/ 78139 h 230036"/>
                <a:gd name="csX1" fmla="*/ 1626 w 75554"/>
                <a:gd name="csY1" fmla="*/ 81921 h 230036"/>
                <a:gd name="csX2" fmla="*/ 1626 w 75554"/>
                <a:gd name="csY2" fmla="*/ 92581 h 230036"/>
                <a:gd name="csX3" fmla="*/ 27752 w 75554"/>
                <a:gd name="csY3" fmla="*/ 111493 h 230036"/>
                <a:gd name="csX4" fmla="*/ 27752 w 75554"/>
                <a:gd name="csY4" fmla="*/ 203989 h 230036"/>
                <a:gd name="csX5" fmla="*/ 214 w 75554"/>
                <a:gd name="csY5" fmla="*/ 219462 h 230036"/>
                <a:gd name="csX6" fmla="*/ 214 w 75554"/>
                <a:gd name="csY6" fmla="*/ 230121 h 230036"/>
                <a:gd name="csX7" fmla="*/ 39050 w 75554"/>
                <a:gd name="csY7" fmla="*/ 229090 h 230036"/>
                <a:gd name="csX8" fmla="*/ 75768 w 75554"/>
                <a:gd name="csY8" fmla="*/ 230121 h 230036"/>
                <a:gd name="csX9" fmla="*/ 75768 w 75554"/>
                <a:gd name="csY9" fmla="*/ 219462 h 230036"/>
                <a:gd name="csX10" fmla="*/ 51054 w 75554"/>
                <a:gd name="csY10" fmla="*/ 204333 h 230036"/>
                <a:gd name="csX11" fmla="*/ 51054 w 75554"/>
                <a:gd name="csY11" fmla="*/ 78139 h 230036"/>
                <a:gd name="csX12" fmla="*/ 52466 w 75554"/>
                <a:gd name="csY12" fmla="*/ 18309 h 230036"/>
                <a:gd name="csX13" fmla="*/ 33754 w 75554"/>
                <a:gd name="csY13" fmla="*/ 85 h 230036"/>
                <a:gd name="csX14" fmla="*/ 15042 w 75554"/>
                <a:gd name="csY14" fmla="*/ 18309 h 230036"/>
                <a:gd name="csX15" fmla="*/ 33754 w 75554"/>
                <a:gd name="csY15" fmla="*/ 36533 h 230036"/>
                <a:gd name="csX16" fmla="*/ 52466 w 75554"/>
                <a:gd name="csY16" fmla="*/ 18309 h 2300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75554" h="230036">
                  <a:moveTo>
                    <a:pt x="51054" y="78139"/>
                  </a:moveTo>
                  <a:lnTo>
                    <a:pt x="1626" y="81921"/>
                  </a:lnTo>
                  <a:lnTo>
                    <a:pt x="1626" y="92581"/>
                  </a:lnTo>
                  <a:cubicBezTo>
                    <a:pt x="24575" y="92581"/>
                    <a:pt x="27752" y="94644"/>
                    <a:pt x="27752" y="111493"/>
                  </a:cubicBezTo>
                  <a:lnTo>
                    <a:pt x="27752" y="203989"/>
                  </a:lnTo>
                  <a:cubicBezTo>
                    <a:pt x="27752" y="219462"/>
                    <a:pt x="23869" y="219462"/>
                    <a:pt x="214" y="219462"/>
                  </a:cubicBezTo>
                  <a:lnTo>
                    <a:pt x="214" y="230121"/>
                  </a:lnTo>
                  <a:cubicBezTo>
                    <a:pt x="11512" y="229778"/>
                    <a:pt x="30577" y="229090"/>
                    <a:pt x="39050" y="229090"/>
                  </a:cubicBezTo>
                  <a:cubicBezTo>
                    <a:pt x="51407" y="229090"/>
                    <a:pt x="63764" y="229778"/>
                    <a:pt x="75768" y="230121"/>
                  </a:cubicBezTo>
                  <a:lnTo>
                    <a:pt x="75768" y="219462"/>
                  </a:lnTo>
                  <a:cubicBezTo>
                    <a:pt x="52466" y="219462"/>
                    <a:pt x="51054" y="217743"/>
                    <a:pt x="51054" y="204333"/>
                  </a:cubicBezTo>
                  <a:lnTo>
                    <a:pt x="51054" y="78139"/>
                  </a:lnTo>
                  <a:close/>
                  <a:moveTo>
                    <a:pt x="52466" y="18309"/>
                  </a:moveTo>
                  <a:cubicBezTo>
                    <a:pt x="52466" y="7306"/>
                    <a:pt x="43640" y="85"/>
                    <a:pt x="33754" y="85"/>
                  </a:cubicBezTo>
                  <a:cubicBezTo>
                    <a:pt x="22810" y="85"/>
                    <a:pt x="15042" y="9369"/>
                    <a:pt x="15042" y="18309"/>
                  </a:cubicBezTo>
                  <a:cubicBezTo>
                    <a:pt x="15042" y="27593"/>
                    <a:pt x="22810" y="36533"/>
                    <a:pt x="33754" y="36533"/>
                  </a:cubicBezTo>
                  <a:cubicBezTo>
                    <a:pt x="43640" y="36533"/>
                    <a:pt x="52466" y="29312"/>
                    <a:pt x="52466" y="18309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フリーフォーム: 図形 10">
              <a:extLst>
                <a:ext uri="{FF2B5EF4-FFF2-40B4-BE49-F238E27FC236}">
                  <a16:creationId xmlns:a16="http://schemas.microsoft.com/office/drawing/2014/main" id="{EAE21704-4971-CC55-6619-C21369EC67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93949" y="4701735"/>
              <a:ext cx="275738" cy="151982"/>
            </a:xfrm>
            <a:custGeom>
              <a:avLst/>
              <a:gdLst>
                <a:gd name="csX0" fmla="*/ 27755 w 275738"/>
                <a:gd name="csY0" fmla="*/ 33782 h 151982"/>
                <a:gd name="csX1" fmla="*/ 27755 w 275738"/>
                <a:gd name="csY1" fmla="*/ 125934 h 151982"/>
                <a:gd name="csX2" fmla="*/ 217 w 275738"/>
                <a:gd name="csY2" fmla="*/ 141408 h 151982"/>
                <a:gd name="csX3" fmla="*/ 217 w 275738"/>
                <a:gd name="csY3" fmla="*/ 152067 h 151982"/>
                <a:gd name="csX4" fmla="*/ 40112 w 275738"/>
                <a:gd name="csY4" fmla="*/ 151036 h 151982"/>
                <a:gd name="csX5" fmla="*/ 79655 w 275738"/>
                <a:gd name="csY5" fmla="*/ 152067 h 151982"/>
                <a:gd name="csX6" fmla="*/ 79655 w 275738"/>
                <a:gd name="csY6" fmla="*/ 141408 h 151982"/>
                <a:gd name="csX7" fmla="*/ 52116 w 275738"/>
                <a:gd name="csY7" fmla="*/ 125934 h 151982"/>
                <a:gd name="csX8" fmla="*/ 52116 w 275738"/>
                <a:gd name="csY8" fmla="*/ 62666 h 151982"/>
                <a:gd name="csX9" fmla="*/ 99779 w 275738"/>
                <a:gd name="csY9" fmla="*/ 7649 h 151982"/>
                <a:gd name="csX10" fmla="*/ 125905 w 275738"/>
                <a:gd name="csY10" fmla="*/ 45817 h 151982"/>
                <a:gd name="csX11" fmla="*/ 125905 w 275738"/>
                <a:gd name="csY11" fmla="*/ 125934 h 151982"/>
                <a:gd name="csX12" fmla="*/ 98367 w 275738"/>
                <a:gd name="csY12" fmla="*/ 141408 h 151982"/>
                <a:gd name="csX13" fmla="*/ 98367 w 275738"/>
                <a:gd name="csY13" fmla="*/ 152067 h 151982"/>
                <a:gd name="csX14" fmla="*/ 138262 w 275738"/>
                <a:gd name="csY14" fmla="*/ 151036 h 151982"/>
                <a:gd name="csX15" fmla="*/ 177805 w 275738"/>
                <a:gd name="csY15" fmla="*/ 152067 h 151982"/>
                <a:gd name="csX16" fmla="*/ 177805 w 275738"/>
                <a:gd name="csY16" fmla="*/ 141408 h 151982"/>
                <a:gd name="csX17" fmla="*/ 150266 w 275738"/>
                <a:gd name="csY17" fmla="*/ 125934 h 151982"/>
                <a:gd name="csX18" fmla="*/ 150266 w 275738"/>
                <a:gd name="csY18" fmla="*/ 62666 h 151982"/>
                <a:gd name="csX19" fmla="*/ 197929 w 275738"/>
                <a:gd name="csY19" fmla="*/ 7649 h 151982"/>
                <a:gd name="csX20" fmla="*/ 224055 w 275738"/>
                <a:gd name="csY20" fmla="*/ 45817 h 151982"/>
                <a:gd name="csX21" fmla="*/ 224055 w 275738"/>
                <a:gd name="csY21" fmla="*/ 125934 h 151982"/>
                <a:gd name="csX22" fmla="*/ 196517 w 275738"/>
                <a:gd name="csY22" fmla="*/ 141408 h 151982"/>
                <a:gd name="csX23" fmla="*/ 196517 w 275738"/>
                <a:gd name="csY23" fmla="*/ 152067 h 151982"/>
                <a:gd name="csX24" fmla="*/ 236413 w 275738"/>
                <a:gd name="csY24" fmla="*/ 151036 h 151982"/>
                <a:gd name="csX25" fmla="*/ 275955 w 275738"/>
                <a:gd name="csY25" fmla="*/ 152067 h 151982"/>
                <a:gd name="csX26" fmla="*/ 275955 w 275738"/>
                <a:gd name="csY26" fmla="*/ 141408 h 151982"/>
                <a:gd name="csX27" fmla="*/ 248416 w 275738"/>
                <a:gd name="csY27" fmla="*/ 131092 h 151982"/>
                <a:gd name="csX28" fmla="*/ 248416 w 275738"/>
                <a:gd name="csY28" fmla="*/ 65417 h 151982"/>
                <a:gd name="csX29" fmla="*/ 237472 w 275738"/>
                <a:gd name="csY29" fmla="*/ 12807 h 151982"/>
                <a:gd name="csX30" fmla="*/ 200401 w 275738"/>
                <a:gd name="csY30" fmla="*/ 85 h 151982"/>
                <a:gd name="csX31" fmla="*/ 149207 w 275738"/>
                <a:gd name="csY31" fmla="*/ 33782 h 151982"/>
                <a:gd name="csX32" fmla="*/ 102250 w 275738"/>
                <a:gd name="csY32" fmla="*/ 85 h 151982"/>
                <a:gd name="csX33" fmla="*/ 49998 w 275738"/>
                <a:gd name="csY33" fmla="*/ 36189 h 151982"/>
                <a:gd name="csX34" fmla="*/ 49998 w 275738"/>
                <a:gd name="csY34" fmla="*/ 85 h 151982"/>
                <a:gd name="csX35" fmla="*/ 217 w 275738"/>
                <a:gd name="csY35" fmla="*/ 3867 h 151982"/>
                <a:gd name="csX36" fmla="*/ 217 w 275738"/>
                <a:gd name="csY36" fmla="*/ 14526 h 151982"/>
                <a:gd name="csX37" fmla="*/ 27755 w 275738"/>
                <a:gd name="csY37" fmla="*/ 33782 h 15198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275738" h="151982">
                  <a:moveTo>
                    <a:pt x="27755" y="33782"/>
                  </a:moveTo>
                  <a:lnTo>
                    <a:pt x="27755" y="125934"/>
                  </a:lnTo>
                  <a:cubicBezTo>
                    <a:pt x="27755" y="141408"/>
                    <a:pt x="23871" y="141408"/>
                    <a:pt x="217" y="141408"/>
                  </a:cubicBezTo>
                  <a:lnTo>
                    <a:pt x="217" y="152067"/>
                  </a:lnTo>
                  <a:cubicBezTo>
                    <a:pt x="12574" y="151723"/>
                    <a:pt x="30580" y="151036"/>
                    <a:pt x="40112" y="151036"/>
                  </a:cubicBezTo>
                  <a:cubicBezTo>
                    <a:pt x="49292" y="151036"/>
                    <a:pt x="67651" y="151723"/>
                    <a:pt x="79655" y="152067"/>
                  </a:cubicBezTo>
                  <a:lnTo>
                    <a:pt x="79655" y="141408"/>
                  </a:lnTo>
                  <a:cubicBezTo>
                    <a:pt x="56000" y="141408"/>
                    <a:pt x="52116" y="141408"/>
                    <a:pt x="52116" y="125934"/>
                  </a:cubicBezTo>
                  <a:lnTo>
                    <a:pt x="52116" y="62666"/>
                  </a:lnTo>
                  <a:cubicBezTo>
                    <a:pt x="52116" y="26905"/>
                    <a:pt x="77183" y="7649"/>
                    <a:pt x="99779" y="7649"/>
                  </a:cubicBezTo>
                  <a:cubicBezTo>
                    <a:pt x="122022" y="7649"/>
                    <a:pt x="125905" y="26217"/>
                    <a:pt x="125905" y="45817"/>
                  </a:cubicBezTo>
                  <a:lnTo>
                    <a:pt x="125905" y="125934"/>
                  </a:lnTo>
                  <a:cubicBezTo>
                    <a:pt x="125905" y="141408"/>
                    <a:pt x="122022" y="141408"/>
                    <a:pt x="98367" y="141408"/>
                  </a:cubicBezTo>
                  <a:lnTo>
                    <a:pt x="98367" y="152067"/>
                  </a:lnTo>
                  <a:cubicBezTo>
                    <a:pt x="110724" y="151723"/>
                    <a:pt x="128730" y="151036"/>
                    <a:pt x="138262" y="151036"/>
                  </a:cubicBezTo>
                  <a:cubicBezTo>
                    <a:pt x="147442" y="151036"/>
                    <a:pt x="165801" y="151723"/>
                    <a:pt x="177805" y="152067"/>
                  </a:cubicBezTo>
                  <a:lnTo>
                    <a:pt x="177805" y="141408"/>
                  </a:lnTo>
                  <a:cubicBezTo>
                    <a:pt x="154150" y="141408"/>
                    <a:pt x="150266" y="141408"/>
                    <a:pt x="150266" y="125934"/>
                  </a:cubicBezTo>
                  <a:lnTo>
                    <a:pt x="150266" y="62666"/>
                  </a:lnTo>
                  <a:cubicBezTo>
                    <a:pt x="150266" y="26905"/>
                    <a:pt x="175333" y="7649"/>
                    <a:pt x="197929" y="7649"/>
                  </a:cubicBezTo>
                  <a:cubicBezTo>
                    <a:pt x="220172" y="7649"/>
                    <a:pt x="224055" y="26217"/>
                    <a:pt x="224055" y="45817"/>
                  </a:cubicBezTo>
                  <a:lnTo>
                    <a:pt x="224055" y="125934"/>
                  </a:lnTo>
                  <a:cubicBezTo>
                    <a:pt x="224055" y="141408"/>
                    <a:pt x="220172" y="141408"/>
                    <a:pt x="196517" y="141408"/>
                  </a:cubicBezTo>
                  <a:lnTo>
                    <a:pt x="196517" y="152067"/>
                  </a:lnTo>
                  <a:cubicBezTo>
                    <a:pt x="208874" y="151723"/>
                    <a:pt x="226880" y="151036"/>
                    <a:pt x="236413" y="151036"/>
                  </a:cubicBezTo>
                  <a:cubicBezTo>
                    <a:pt x="245592" y="151036"/>
                    <a:pt x="263951" y="151723"/>
                    <a:pt x="275955" y="152067"/>
                  </a:cubicBezTo>
                  <a:lnTo>
                    <a:pt x="275955" y="141408"/>
                  </a:lnTo>
                  <a:cubicBezTo>
                    <a:pt x="257596" y="141408"/>
                    <a:pt x="248770" y="141408"/>
                    <a:pt x="248416" y="131092"/>
                  </a:cubicBezTo>
                  <a:lnTo>
                    <a:pt x="248416" y="65417"/>
                  </a:lnTo>
                  <a:cubicBezTo>
                    <a:pt x="248416" y="35845"/>
                    <a:pt x="248416" y="25186"/>
                    <a:pt x="237472" y="12807"/>
                  </a:cubicBezTo>
                  <a:cubicBezTo>
                    <a:pt x="232529" y="6962"/>
                    <a:pt x="220878" y="85"/>
                    <a:pt x="200401" y="85"/>
                  </a:cubicBezTo>
                  <a:cubicBezTo>
                    <a:pt x="170744" y="85"/>
                    <a:pt x="155209" y="20716"/>
                    <a:pt x="149207" y="33782"/>
                  </a:cubicBezTo>
                  <a:cubicBezTo>
                    <a:pt x="144264" y="3867"/>
                    <a:pt x="118138" y="85"/>
                    <a:pt x="102250" y="85"/>
                  </a:cubicBezTo>
                  <a:cubicBezTo>
                    <a:pt x="76477" y="85"/>
                    <a:pt x="59883" y="14870"/>
                    <a:pt x="49998" y="36189"/>
                  </a:cubicBezTo>
                  <a:lnTo>
                    <a:pt x="49998" y="85"/>
                  </a:lnTo>
                  <a:lnTo>
                    <a:pt x="217" y="3867"/>
                  </a:lnTo>
                  <a:lnTo>
                    <a:pt x="217" y="14526"/>
                  </a:lnTo>
                  <a:cubicBezTo>
                    <a:pt x="24931" y="14526"/>
                    <a:pt x="27755" y="16933"/>
                    <a:pt x="27755" y="33782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3800796F-28DB-2BEE-B14B-3A8D485AEF5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488518" y="4623680"/>
              <a:ext cx="75554" cy="230036"/>
            </a:xfrm>
            <a:custGeom>
              <a:avLst/>
              <a:gdLst>
                <a:gd name="csX0" fmla="*/ 51065 w 75554"/>
                <a:gd name="csY0" fmla="*/ 78139 h 230036"/>
                <a:gd name="csX1" fmla="*/ 1637 w 75554"/>
                <a:gd name="csY1" fmla="*/ 81921 h 230036"/>
                <a:gd name="csX2" fmla="*/ 1637 w 75554"/>
                <a:gd name="csY2" fmla="*/ 92581 h 230036"/>
                <a:gd name="csX3" fmla="*/ 27763 w 75554"/>
                <a:gd name="csY3" fmla="*/ 111493 h 230036"/>
                <a:gd name="csX4" fmla="*/ 27763 w 75554"/>
                <a:gd name="csY4" fmla="*/ 203989 h 230036"/>
                <a:gd name="csX5" fmla="*/ 225 w 75554"/>
                <a:gd name="csY5" fmla="*/ 219462 h 230036"/>
                <a:gd name="csX6" fmla="*/ 225 w 75554"/>
                <a:gd name="csY6" fmla="*/ 230121 h 230036"/>
                <a:gd name="csX7" fmla="*/ 39061 w 75554"/>
                <a:gd name="csY7" fmla="*/ 229090 h 230036"/>
                <a:gd name="csX8" fmla="*/ 75779 w 75554"/>
                <a:gd name="csY8" fmla="*/ 230121 h 230036"/>
                <a:gd name="csX9" fmla="*/ 75779 w 75554"/>
                <a:gd name="csY9" fmla="*/ 219462 h 230036"/>
                <a:gd name="csX10" fmla="*/ 51065 w 75554"/>
                <a:gd name="csY10" fmla="*/ 204333 h 230036"/>
                <a:gd name="csX11" fmla="*/ 51065 w 75554"/>
                <a:gd name="csY11" fmla="*/ 78139 h 230036"/>
                <a:gd name="csX12" fmla="*/ 52477 w 75554"/>
                <a:gd name="csY12" fmla="*/ 18309 h 230036"/>
                <a:gd name="csX13" fmla="*/ 33765 w 75554"/>
                <a:gd name="csY13" fmla="*/ 85 h 230036"/>
                <a:gd name="csX14" fmla="*/ 15053 w 75554"/>
                <a:gd name="csY14" fmla="*/ 18309 h 230036"/>
                <a:gd name="csX15" fmla="*/ 33765 w 75554"/>
                <a:gd name="csY15" fmla="*/ 36533 h 230036"/>
                <a:gd name="csX16" fmla="*/ 52477 w 75554"/>
                <a:gd name="csY16" fmla="*/ 18309 h 2300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75554" h="230036">
                  <a:moveTo>
                    <a:pt x="51065" y="78139"/>
                  </a:moveTo>
                  <a:lnTo>
                    <a:pt x="1637" y="81921"/>
                  </a:lnTo>
                  <a:lnTo>
                    <a:pt x="1637" y="92581"/>
                  </a:lnTo>
                  <a:cubicBezTo>
                    <a:pt x="24586" y="92581"/>
                    <a:pt x="27763" y="94644"/>
                    <a:pt x="27763" y="111493"/>
                  </a:cubicBezTo>
                  <a:lnTo>
                    <a:pt x="27763" y="203989"/>
                  </a:lnTo>
                  <a:cubicBezTo>
                    <a:pt x="27763" y="219462"/>
                    <a:pt x="23880" y="219462"/>
                    <a:pt x="225" y="219462"/>
                  </a:cubicBezTo>
                  <a:lnTo>
                    <a:pt x="225" y="230121"/>
                  </a:lnTo>
                  <a:cubicBezTo>
                    <a:pt x="11523" y="229778"/>
                    <a:pt x="30588" y="229090"/>
                    <a:pt x="39061" y="229090"/>
                  </a:cubicBezTo>
                  <a:cubicBezTo>
                    <a:pt x="51418" y="229090"/>
                    <a:pt x="63775" y="229778"/>
                    <a:pt x="75779" y="230121"/>
                  </a:cubicBezTo>
                  <a:lnTo>
                    <a:pt x="75779" y="219462"/>
                  </a:lnTo>
                  <a:cubicBezTo>
                    <a:pt x="52477" y="219462"/>
                    <a:pt x="51065" y="217743"/>
                    <a:pt x="51065" y="204333"/>
                  </a:cubicBezTo>
                  <a:lnTo>
                    <a:pt x="51065" y="78139"/>
                  </a:lnTo>
                  <a:close/>
                  <a:moveTo>
                    <a:pt x="52477" y="18309"/>
                  </a:moveTo>
                  <a:cubicBezTo>
                    <a:pt x="52477" y="7306"/>
                    <a:pt x="43651" y="85"/>
                    <a:pt x="33765" y="85"/>
                  </a:cubicBezTo>
                  <a:cubicBezTo>
                    <a:pt x="22821" y="85"/>
                    <a:pt x="15053" y="9369"/>
                    <a:pt x="15053" y="18309"/>
                  </a:cubicBezTo>
                  <a:cubicBezTo>
                    <a:pt x="15053" y="27593"/>
                    <a:pt x="22821" y="36533"/>
                    <a:pt x="33765" y="36533"/>
                  </a:cubicBezTo>
                  <a:cubicBezTo>
                    <a:pt x="43651" y="36533"/>
                    <a:pt x="52477" y="29312"/>
                    <a:pt x="52477" y="18309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0EFA3AA5-63FA-B2FD-9357-D7573E846AC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584825" y="4705517"/>
              <a:ext cx="131690" cy="148200"/>
            </a:xfrm>
            <a:custGeom>
              <a:avLst/>
              <a:gdLst>
                <a:gd name="csX0" fmla="*/ 128035 w 131690"/>
                <a:gd name="csY0" fmla="*/ 10400 h 148200"/>
                <a:gd name="csX1" fmla="*/ 131212 w 131690"/>
                <a:gd name="csY1" fmla="*/ 4555 h 148200"/>
                <a:gd name="csX2" fmla="*/ 122033 w 131690"/>
                <a:gd name="csY2" fmla="*/ 85 h 148200"/>
                <a:gd name="csX3" fmla="*/ 9054 w 131690"/>
                <a:gd name="csY3" fmla="*/ 85 h 148200"/>
                <a:gd name="csX4" fmla="*/ 5170 w 131690"/>
                <a:gd name="csY4" fmla="*/ 55445 h 148200"/>
                <a:gd name="csX5" fmla="*/ 13997 w 131690"/>
                <a:gd name="csY5" fmla="*/ 55445 h 148200"/>
                <a:gd name="csX6" fmla="*/ 61660 w 131690"/>
                <a:gd name="csY6" fmla="*/ 7649 h 148200"/>
                <a:gd name="csX7" fmla="*/ 101908 w 131690"/>
                <a:gd name="csY7" fmla="*/ 7649 h 148200"/>
                <a:gd name="csX8" fmla="*/ 3405 w 131690"/>
                <a:gd name="csY8" fmla="*/ 137282 h 148200"/>
                <a:gd name="csX9" fmla="*/ 228 w 131690"/>
                <a:gd name="csY9" fmla="*/ 143471 h 148200"/>
                <a:gd name="csX10" fmla="*/ 9407 w 131690"/>
                <a:gd name="csY10" fmla="*/ 148285 h 148200"/>
                <a:gd name="csX11" fmla="*/ 125916 w 131690"/>
                <a:gd name="csY11" fmla="*/ 148285 h 148200"/>
                <a:gd name="csX12" fmla="*/ 131918 w 131690"/>
                <a:gd name="csY12" fmla="*/ 83985 h 148200"/>
                <a:gd name="csX13" fmla="*/ 123092 w 131690"/>
                <a:gd name="csY13" fmla="*/ 83985 h 148200"/>
                <a:gd name="csX14" fmla="*/ 71545 w 131690"/>
                <a:gd name="csY14" fmla="*/ 139689 h 148200"/>
                <a:gd name="csX15" fmla="*/ 29885 w 131690"/>
                <a:gd name="csY15" fmla="*/ 139689 h 148200"/>
                <a:gd name="csX16" fmla="*/ 128035 w 131690"/>
                <a:gd name="csY16" fmla="*/ 10400 h 148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31690" h="148200">
                  <a:moveTo>
                    <a:pt x="128035" y="10400"/>
                  </a:moveTo>
                  <a:cubicBezTo>
                    <a:pt x="131212" y="6618"/>
                    <a:pt x="131212" y="5930"/>
                    <a:pt x="131212" y="4555"/>
                  </a:cubicBezTo>
                  <a:cubicBezTo>
                    <a:pt x="131212" y="85"/>
                    <a:pt x="128388" y="85"/>
                    <a:pt x="122033" y="85"/>
                  </a:cubicBezTo>
                  <a:lnTo>
                    <a:pt x="9054" y="85"/>
                  </a:lnTo>
                  <a:lnTo>
                    <a:pt x="5170" y="55445"/>
                  </a:lnTo>
                  <a:lnTo>
                    <a:pt x="13997" y="55445"/>
                  </a:lnTo>
                  <a:cubicBezTo>
                    <a:pt x="16115" y="20372"/>
                    <a:pt x="22823" y="7649"/>
                    <a:pt x="61660" y="7649"/>
                  </a:cubicBezTo>
                  <a:lnTo>
                    <a:pt x="101908" y="7649"/>
                  </a:lnTo>
                  <a:lnTo>
                    <a:pt x="3405" y="137282"/>
                  </a:lnTo>
                  <a:cubicBezTo>
                    <a:pt x="228" y="141064"/>
                    <a:pt x="228" y="141752"/>
                    <a:pt x="228" y="143471"/>
                  </a:cubicBezTo>
                  <a:cubicBezTo>
                    <a:pt x="228" y="148285"/>
                    <a:pt x="2699" y="148285"/>
                    <a:pt x="9407" y="148285"/>
                  </a:cubicBezTo>
                  <a:lnTo>
                    <a:pt x="125916" y="148285"/>
                  </a:lnTo>
                  <a:lnTo>
                    <a:pt x="131918" y="83985"/>
                  </a:lnTo>
                  <a:lnTo>
                    <a:pt x="123092" y="83985"/>
                  </a:lnTo>
                  <a:cubicBezTo>
                    <a:pt x="119914" y="124559"/>
                    <a:pt x="112500" y="139689"/>
                    <a:pt x="71545" y="139689"/>
                  </a:cubicBezTo>
                  <a:lnTo>
                    <a:pt x="29885" y="139689"/>
                  </a:lnTo>
                  <a:lnTo>
                    <a:pt x="128035" y="10400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フリーフォーム: 図形 13">
              <a:extLst>
                <a:ext uri="{FF2B5EF4-FFF2-40B4-BE49-F238E27FC236}">
                  <a16:creationId xmlns:a16="http://schemas.microsoft.com/office/drawing/2014/main" id="{FAC46C6B-E914-1570-7DCD-7166E394533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741740" y="4699672"/>
              <a:ext cx="136633" cy="157827"/>
            </a:xfrm>
            <a:custGeom>
              <a:avLst/>
              <a:gdLst>
                <a:gd name="csX0" fmla="*/ 29889 w 136633"/>
                <a:gd name="csY0" fmla="*/ 67480 h 157827"/>
                <a:gd name="csX1" fmla="*/ 73668 w 136633"/>
                <a:gd name="csY1" fmla="*/ 7649 h 157827"/>
                <a:gd name="csX2" fmla="*/ 113564 w 136633"/>
                <a:gd name="csY2" fmla="*/ 67480 h 157827"/>
                <a:gd name="csX3" fmla="*/ 29889 w 136633"/>
                <a:gd name="csY3" fmla="*/ 67480 h 157827"/>
                <a:gd name="csX4" fmla="*/ 29536 w 136633"/>
                <a:gd name="csY4" fmla="*/ 74701 h 157827"/>
                <a:gd name="csX5" fmla="*/ 128039 w 136633"/>
                <a:gd name="csY5" fmla="*/ 74701 h 157827"/>
                <a:gd name="csX6" fmla="*/ 136866 w 136633"/>
                <a:gd name="csY6" fmla="*/ 67480 h 157827"/>
                <a:gd name="csX7" fmla="*/ 73668 w 136633"/>
                <a:gd name="csY7" fmla="*/ 85 h 157827"/>
                <a:gd name="csX8" fmla="*/ 232 w 136633"/>
                <a:gd name="csY8" fmla="*/ 78483 h 157827"/>
                <a:gd name="csX9" fmla="*/ 77905 w 136633"/>
                <a:gd name="csY9" fmla="*/ 157913 h 157827"/>
                <a:gd name="csX10" fmla="*/ 136866 w 136633"/>
                <a:gd name="csY10" fmla="*/ 113212 h 157827"/>
                <a:gd name="csX11" fmla="*/ 132276 w 136633"/>
                <a:gd name="csY11" fmla="*/ 109086 h 157827"/>
                <a:gd name="csX12" fmla="*/ 127686 w 136633"/>
                <a:gd name="csY12" fmla="*/ 113900 h 157827"/>
                <a:gd name="csX13" fmla="*/ 80023 w 136633"/>
                <a:gd name="csY13" fmla="*/ 149316 h 157827"/>
                <a:gd name="csX14" fmla="*/ 40128 w 136633"/>
                <a:gd name="csY14" fmla="*/ 126278 h 157827"/>
                <a:gd name="csX15" fmla="*/ 29536 w 136633"/>
                <a:gd name="csY15" fmla="*/ 74701 h 15782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</a:cxnLst>
              <a:rect l="l" t="t" r="r" b="b"/>
              <a:pathLst>
                <a:path w="136633" h="157827">
                  <a:moveTo>
                    <a:pt x="29889" y="67480"/>
                  </a:moveTo>
                  <a:cubicBezTo>
                    <a:pt x="32007" y="16246"/>
                    <a:pt x="61664" y="7649"/>
                    <a:pt x="73668" y="7649"/>
                  </a:cubicBezTo>
                  <a:cubicBezTo>
                    <a:pt x="110033" y="7649"/>
                    <a:pt x="113564" y="54069"/>
                    <a:pt x="113564" y="67480"/>
                  </a:cubicBezTo>
                  <a:lnTo>
                    <a:pt x="29889" y="67480"/>
                  </a:lnTo>
                  <a:close/>
                  <a:moveTo>
                    <a:pt x="29536" y="74701"/>
                  </a:moveTo>
                  <a:lnTo>
                    <a:pt x="128039" y="74701"/>
                  </a:lnTo>
                  <a:cubicBezTo>
                    <a:pt x="135806" y="74701"/>
                    <a:pt x="136866" y="74701"/>
                    <a:pt x="136866" y="67480"/>
                  </a:cubicBezTo>
                  <a:cubicBezTo>
                    <a:pt x="136866" y="33438"/>
                    <a:pt x="117800" y="85"/>
                    <a:pt x="73668" y="85"/>
                  </a:cubicBezTo>
                  <a:cubicBezTo>
                    <a:pt x="32713" y="85"/>
                    <a:pt x="232" y="35501"/>
                    <a:pt x="232" y="78483"/>
                  </a:cubicBezTo>
                  <a:cubicBezTo>
                    <a:pt x="232" y="124559"/>
                    <a:pt x="37303" y="157913"/>
                    <a:pt x="77905" y="157913"/>
                  </a:cubicBezTo>
                  <a:cubicBezTo>
                    <a:pt x="120978" y="157913"/>
                    <a:pt x="136866" y="119745"/>
                    <a:pt x="136866" y="113212"/>
                  </a:cubicBezTo>
                  <a:cubicBezTo>
                    <a:pt x="136866" y="109773"/>
                    <a:pt x="134041" y="109086"/>
                    <a:pt x="132276" y="109086"/>
                  </a:cubicBezTo>
                  <a:cubicBezTo>
                    <a:pt x="129098" y="109086"/>
                    <a:pt x="128392" y="111149"/>
                    <a:pt x="127686" y="113900"/>
                  </a:cubicBezTo>
                  <a:cubicBezTo>
                    <a:pt x="115329" y="149316"/>
                    <a:pt x="83554" y="149316"/>
                    <a:pt x="80023" y="149316"/>
                  </a:cubicBezTo>
                  <a:cubicBezTo>
                    <a:pt x="62370" y="149316"/>
                    <a:pt x="48248" y="139001"/>
                    <a:pt x="40128" y="126278"/>
                  </a:cubicBezTo>
                  <a:cubicBezTo>
                    <a:pt x="29536" y="109773"/>
                    <a:pt x="29536" y="87079"/>
                    <a:pt x="29536" y="74701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フリーフォーム: 図形 16">
              <a:extLst>
                <a:ext uri="{FF2B5EF4-FFF2-40B4-BE49-F238E27FC236}">
                  <a16:creationId xmlns:a16="http://schemas.microsoft.com/office/drawing/2014/main" id="{2E22AE14-717E-0F16-9182-B5C7914B0C5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662466" y="5004650"/>
              <a:ext cx="175822" cy="155764"/>
            </a:xfrm>
            <a:custGeom>
              <a:avLst/>
              <a:gdLst>
                <a:gd name="csX0" fmla="*/ 107884 w 175822"/>
                <a:gd name="csY0" fmla="*/ 48233 h 155764"/>
                <a:gd name="csX1" fmla="*/ 142837 w 175822"/>
                <a:gd name="csY1" fmla="*/ 7658 h 155764"/>
                <a:gd name="csX2" fmla="*/ 160490 w 175822"/>
                <a:gd name="csY2" fmla="*/ 12128 h 155764"/>
                <a:gd name="csX3" fmla="*/ 143543 w 175822"/>
                <a:gd name="csY3" fmla="*/ 30696 h 155764"/>
                <a:gd name="csX4" fmla="*/ 156959 w 175822"/>
                <a:gd name="csY4" fmla="*/ 42731 h 155764"/>
                <a:gd name="csX5" fmla="*/ 176025 w 175822"/>
                <a:gd name="csY5" fmla="*/ 22788 h 155764"/>
                <a:gd name="csX6" fmla="*/ 143190 w 175822"/>
                <a:gd name="csY6" fmla="*/ 93 h 155764"/>
                <a:gd name="csX7" fmla="*/ 106119 w 175822"/>
                <a:gd name="csY7" fmla="*/ 26226 h 155764"/>
                <a:gd name="csX8" fmla="*/ 67989 w 175822"/>
                <a:gd name="csY8" fmla="*/ 93 h 155764"/>
                <a:gd name="csX9" fmla="*/ 11146 w 175822"/>
                <a:gd name="csY9" fmla="*/ 53047 h 155764"/>
                <a:gd name="csX10" fmla="*/ 15383 w 175822"/>
                <a:gd name="csY10" fmla="*/ 56485 h 155764"/>
                <a:gd name="csX11" fmla="*/ 19973 w 175822"/>
                <a:gd name="csY11" fmla="*/ 52703 h 155764"/>
                <a:gd name="csX12" fmla="*/ 67283 w 175822"/>
                <a:gd name="csY12" fmla="*/ 7658 h 155764"/>
                <a:gd name="csX13" fmla="*/ 86348 w 175822"/>
                <a:gd name="csY13" fmla="*/ 30696 h 155764"/>
                <a:gd name="csX14" fmla="*/ 67283 w 175822"/>
                <a:gd name="csY14" fmla="*/ 112533 h 155764"/>
                <a:gd name="csX15" fmla="*/ 33742 w 175822"/>
                <a:gd name="csY15" fmla="*/ 148294 h 155764"/>
                <a:gd name="csX16" fmla="*/ 16089 w 175822"/>
                <a:gd name="csY16" fmla="*/ 143824 h 155764"/>
                <a:gd name="csX17" fmla="*/ 32683 w 175822"/>
                <a:gd name="csY17" fmla="*/ 125256 h 155764"/>
                <a:gd name="csX18" fmla="*/ 19620 w 175822"/>
                <a:gd name="csY18" fmla="*/ 113221 h 155764"/>
                <a:gd name="csX19" fmla="*/ 202 w 175822"/>
                <a:gd name="csY19" fmla="*/ 133164 h 155764"/>
                <a:gd name="csX20" fmla="*/ 33389 w 175822"/>
                <a:gd name="csY20" fmla="*/ 155858 h 155764"/>
                <a:gd name="csX21" fmla="*/ 70460 w 175822"/>
                <a:gd name="csY21" fmla="*/ 129726 h 155764"/>
                <a:gd name="csX22" fmla="*/ 108590 w 175822"/>
                <a:gd name="csY22" fmla="*/ 155858 h 155764"/>
                <a:gd name="csX23" fmla="*/ 165080 w 175822"/>
                <a:gd name="csY23" fmla="*/ 102905 h 155764"/>
                <a:gd name="csX24" fmla="*/ 160843 w 175822"/>
                <a:gd name="csY24" fmla="*/ 99467 h 155764"/>
                <a:gd name="csX25" fmla="*/ 156253 w 175822"/>
                <a:gd name="csY25" fmla="*/ 103249 h 155764"/>
                <a:gd name="csX26" fmla="*/ 109297 w 175822"/>
                <a:gd name="csY26" fmla="*/ 148294 h 155764"/>
                <a:gd name="csX27" fmla="*/ 89878 w 175822"/>
                <a:gd name="csY27" fmla="*/ 125599 h 155764"/>
                <a:gd name="csX28" fmla="*/ 95880 w 175822"/>
                <a:gd name="csY28" fmla="*/ 95340 h 155764"/>
                <a:gd name="csX29" fmla="*/ 107884 w 175822"/>
                <a:gd name="csY29" fmla="*/ 48233 h 15576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75822" h="155764">
                  <a:moveTo>
                    <a:pt x="107884" y="48233"/>
                  </a:moveTo>
                  <a:cubicBezTo>
                    <a:pt x="110003" y="39293"/>
                    <a:pt x="118123" y="7658"/>
                    <a:pt x="142837" y="7658"/>
                  </a:cubicBezTo>
                  <a:cubicBezTo>
                    <a:pt x="144602" y="7658"/>
                    <a:pt x="153076" y="7658"/>
                    <a:pt x="160490" y="12128"/>
                  </a:cubicBezTo>
                  <a:cubicBezTo>
                    <a:pt x="150604" y="13848"/>
                    <a:pt x="143543" y="22444"/>
                    <a:pt x="143543" y="30696"/>
                  </a:cubicBezTo>
                  <a:cubicBezTo>
                    <a:pt x="143543" y="36198"/>
                    <a:pt x="147427" y="42731"/>
                    <a:pt x="156959" y="42731"/>
                  </a:cubicBezTo>
                  <a:cubicBezTo>
                    <a:pt x="164727" y="42731"/>
                    <a:pt x="176025" y="36542"/>
                    <a:pt x="176025" y="22788"/>
                  </a:cubicBezTo>
                  <a:cubicBezTo>
                    <a:pt x="176025" y="4907"/>
                    <a:pt x="155194" y="93"/>
                    <a:pt x="143190" y="93"/>
                  </a:cubicBezTo>
                  <a:cubicBezTo>
                    <a:pt x="122713" y="93"/>
                    <a:pt x="110356" y="18318"/>
                    <a:pt x="106119" y="26226"/>
                  </a:cubicBezTo>
                  <a:cubicBezTo>
                    <a:pt x="97293" y="3532"/>
                    <a:pt x="78227" y="93"/>
                    <a:pt x="67989" y="93"/>
                  </a:cubicBezTo>
                  <a:cubicBezTo>
                    <a:pt x="31271" y="93"/>
                    <a:pt x="11146" y="44450"/>
                    <a:pt x="11146" y="53047"/>
                  </a:cubicBezTo>
                  <a:cubicBezTo>
                    <a:pt x="11146" y="56485"/>
                    <a:pt x="14677" y="56485"/>
                    <a:pt x="15383" y="56485"/>
                  </a:cubicBezTo>
                  <a:cubicBezTo>
                    <a:pt x="18208" y="56485"/>
                    <a:pt x="19267" y="55797"/>
                    <a:pt x="19973" y="52703"/>
                  </a:cubicBezTo>
                  <a:cubicBezTo>
                    <a:pt x="31977" y="16254"/>
                    <a:pt x="55279" y="7658"/>
                    <a:pt x="67283" y="7658"/>
                  </a:cubicBezTo>
                  <a:cubicBezTo>
                    <a:pt x="73991" y="7658"/>
                    <a:pt x="86348" y="10753"/>
                    <a:pt x="86348" y="30696"/>
                  </a:cubicBezTo>
                  <a:cubicBezTo>
                    <a:pt x="86348" y="41356"/>
                    <a:pt x="80346" y="64394"/>
                    <a:pt x="67283" y="112533"/>
                  </a:cubicBezTo>
                  <a:cubicBezTo>
                    <a:pt x="61634" y="133852"/>
                    <a:pt x="49277" y="148294"/>
                    <a:pt x="33742" y="148294"/>
                  </a:cubicBezTo>
                  <a:cubicBezTo>
                    <a:pt x="31624" y="148294"/>
                    <a:pt x="23503" y="148294"/>
                    <a:pt x="16089" y="143824"/>
                  </a:cubicBezTo>
                  <a:cubicBezTo>
                    <a:pt x="24916" y="142104"/>
                    <a:pt x="32683" y="134883"/>
                    <a:pt x="32683" y="125256"/>
                  </a:cubicBezTo>
                  <a:cubicBezTo>
                    <a:pt x="32683" y="115972"/>
                    <a:pt x="24916" y="113221"/>
                    <a:pt x="19620" y="113221"/>
                  </a:cubicBezTo>
                  <a:cubicBezTo>
                    <a:pt x="9028" y="113221"/>
                    <a:pt x="202" y="122161"/>
                    <a:pt x="202" y="133164"/>
                  </a:cubicBezTo>
                  <a:cubicBezTo>
                    <a:pt x="202" y="148981"/>
                    <a:pt x="17855" y="155858"/>
                    <a:pt x="33389" y="155858"/>
                  </a:cubicBezTo>
                  <a:cubicBezTo>
                    <a:pt x="56691" y="155858"/>
                    <a:pt x="69401" y="131789"/>
                    <a:pt x="70460" y="129726"/>
                  </a:cubicBezTo>
                  <a:cubicBezTo>
                    <a:pt x="74697" y="142448"/>
                    <a:pt x="87407" y="155858"/>
                    <a:pt x="108590" y="155858"/>
                  </a:cubicBezTo>
                  <a:cubicBezTo>
                    <a:pt x="144955" y="155858"/>
                    <a:pt x="165080" y="111501"/>
                    <a:pt x="165080" y="102905"/>
                  </a:cubicBezTo>
                  <a:cubicBezTo>
                    <a:pt x="165080" y="99467"/>
                    <a:pt x="161902" y="99467"/>
                    <a:pt x="160843" y="99467"/>
                  </a:cubicBezTo>
                  <a:cubicBezTo>
                    <a:pt x="157666" y="99467"/>
                    <a:pt x="156959" y="100842"/>
                    <a:pt x="156253" y="103249"/>
                  </a:cubicBezTo>
                  <a:cubicBezTo>
                    <a:pt x="144602" y="140041"/>
                    <a:pt x="120594" y="148294"/>
                    <a:pt x="109297" y="148294"/>
                  </a:cubicBezTo>
                  <a:cubicBezTo>
                    <a:pt x="95527" y="148294"/>
                    <a:pt x="89878" y="137290"/>
                    <a:pt x="89878" y="125599"/>
                  </a:cubicBezTo>
                  <a:cubicBezTo>
                    <a:pt x="89878" y="118035"/>
                    <a:pt x="91997" y="110470"/>
                    <a:pt x="95880" y="95340"/>
                  </a:cubicBezTo>
                  <a:lnTo>
                    <a:pt x="107884" y="48233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6B111D06-295C-24F7-E3C9-AFC439F4668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981383" y="4970952"/>
              <a:ext cx="176529" cy="199434"/>
            </a:xfrm>
            <a:custGeom>
              <a:avLst/>
              <a:gdLst>
                <a:gd name="csX0" fmla="*/ 164382 w 176529"/>
                <a:gd name="csY0" fmla="*/ 106688 h 199434"/>
                <a:gd name="csX1" fmla="*/ 176739 w 176529"/>
                <a:gd name="csY1" fmla="*/ 99810 h 199434"/>
                <a:gd name="csX2" fmla="*/ 164382 w 176529"/>
                <a:gd name="csY2" fmla="*/ 92933 h 199434"/>
                <a:gd name="csX3" fmla="*/ 14685 w 176529"/>
                <a:gd name="csY3" fmla="*/ 92933 h 199434"/>
                <a:gd name="csX4" fmla="*/ 109305 w 176529"/>
                <a:gd name="csY4" fmla="*/ 13848 h 199434"/>
                <a:gd name="csX5" fmla="*/ 164382 w 176529"/>
                <a:gd name="csY5" fmla="*/ 13848 h 199434"/>
                <a:gd name="csX6" fmla="*/ 176739 w 176529"/>
                <a:gd name="csY6" fmla="*/ 6971 h 199434"/>
                <a:gd name="csX7" fmla="*/ 164382 w 176529"/>
                <a:gd name="csY7" fmla="*/ 93 h 199434"/>
                <a:gd name="csX8" fmla="*/ 108599 w 176529"/>
                <a:gd name="csY8" fmla="*/ 93 h 199434"/>
                <a:gd name="csX9" fmla="*/ 210 w 176529"/>
                <a:gd name="csY9" fmla="*/ 99810 h 199434"/>
                <a:gd name="csX10" fmla="*/ 108599 w 176529"/>
                <a:gd name="csY10" fmla="*/ 199527 h 199434"/>
                <a:gd name="csX11" fmla="*/ 164382 w 176529"/>
                <a:gd name="csY11" fmla="*/ 199527 h 199434"/>
                <a:gd name="csX12" fmla="*/ 176739 w 176529"/>
                <a:gd name="csY12" fmla="*/ 192650 h 199434"/>
                <a:gd name="csX13" fmla="*/ 164382 w 176529"/>
                <a:gd name="csY13" fmla="*/ 185773 h 199434"/>
                <a:gd name="csX14" fmla="*/ 109305 w 176529"/>
                <a:gd name="csY14" fmla="*/ 185773 h 199434"/>
                <a:gd name="csX15" fmla="*/ 14685 w 176529"/>
                <a:gd name="csY15" fmla="*/ 106688 h 199434"/>
                <a:gd name="csX16" fmla="*/ 164382 w 176529"/>
                <a:gd name="csY16" fmla="*/ 106688 h 19943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76529" h="199434">
                  <a:moveTo>
                    <a:pt x="164382" y="106688"/>
                  </a:moveTo>
                  <a:cubicBezTo>
                    <a:pt x="170384" y="106688"/>
                    <a:pt x="176739" y="106688"/>
                    <a:pt x="176739" y="99810"/>
                  </a:cubicBezTo>
                  <a:cubicBezTo>
                    <a:pt x="176739" y="92933"/>
                    <a:pt x="170384" y="92933"/>
                    <a:pt x="164382" y="92933"/>
                  </a:cubicBezTo>
                  <a:lnTo>
                    <a:pt x="14685" y="92933"/>
                  </a:lnTo>
                  <a:cubicBezTo>
                    <a:pt x="18922" y="46857"/>
                    <a:pt x="59524" y="13848"/>
                    <a:pt x="109305" y="13848"/>
                  </a:cubicBezTo>
                  <a:lnTo>
                    <a:pt x="164382" y="13848"/>
                  </a:lnTo>
                  <a:cubicBezTo>
                    <a:pt x="170384" y="13848"/>
                    <a:pt x="176739" y="13848"/>
                    <a:pt x="176739" y="6971"/>
                  </a:cubicBezTo>
                  <a:cubicBezTo>
                    <a:pt x="176739" y="93"/>
                    <a:pt x="170384" y="93"/>
                    <a:pt x="164382" y="93"/>
                  </a:cubicBezTo>
                  <a:lnTo>
                    <a:pt x="108599" y="93"/>
                  </a:lnTo>
                  <a:cubicBezTo>
                    <a:pt x="48226" y="93"/>
                    <a:pt x="210" y="44794"/>
                    <a:pt x="210" y="99810"/>
                  </a:cubicBezTo>
                  <a:cubicBezTo>
                    <a:pt x="210" y="154827"/>
                    <a:pt x="48226" y="199527"/>
                    <a:pt x="108599" y="199527"/>
                  </a:cubicBezTo>
                  <a:lnTo>
                    <a:pt x="164382" y="199527"/>
                  </a:lnTo>
                  <a:cubicBezTo>
                    <a:pt x="170384" y="199527"/>
                    <a:pt x="176739" y="199527"/>
                    <a:pt x="176739" y="192650"/>
                  </a:cubicBezTo>
                  <a:cubicBezTo>
                    <a:pt x="176739" y="185773"/>
                    <a:pt x="170384" y="185773"/>
                    <a:pt x="164382" y="185773"/>
                  </a:cubicBezTo>
                  <a:lnTo>
                    <a:pt x="109305" y="185773"/>
                  </a:lnTo>
                  <a:cubicBezTo>
                    <a:pt x="59524" y="185773"/>
                    <a:pt x="18922" y="152764"/>
                    <a:pt x="14685" y="106688"/>
                  </a:cubicBezTo>
                  <a:lnTo>
                    <a:pt x="164382" y="106688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E6502833-DB37-A9E3-878F-95E0B768666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291170" y="4921094"/>
              <a:ext cx="242551" cy="235538"/>
            </a:xfrm>
            <a:custGeom>
              <a:avLst/>
              <a:gdLst>
                <a:gd name="csX0" fmla="*/ 89190 w 242551"/>
                <a:gd name="csY0" fmla="*/ 127662 h 235538"/>
                <a:gd name="csX1" fmla="*/ 101900 w 242551"/>
                <a:gd name="csY1" fmla="*/ 127662 h 235538"/>
                <a:gd name="csX2" fmla="*/ 154859 w 242551"/>
                <a:gd name="csY2" fmla="*/ 207436 h 235538"/>
                <a:gd name="csX3" fmla="*/ 170747 w 242551"/>
                <a:gd name="csY3" fmla="*/ 231506 h 235538"/>
                <a:gd name="csX4" fmla="*/ 182398 w 242551"/>
                <a:gd name="csY4" fmla="*/ 235632 h 235538"/>
                <a:gd name="csX5" fmla="*/ 231120 w 242551"/>
                <a:gd name="csY5" fmla="*/ 235632 h 235538"/>
                <a:gd name="csX6" fmla="*/ 242770 w 242551"/>
                <a:gd name="csY6" fmla="*/ 229443 h 235538"/>
                <a:gd name="csX7" fmla="*/ 237475 w 242551"/>
                <a:gd name="csY7" fmla="*/ 223597 h 235538"/>
                <a:gd name="csX8" fmla="*/ 198638 w 242551"/>
                <a:gd name="csY8" fmla="*/ 187149 h 235538"/>
                <a:gd name="csX9" fmla="*/ 154859 w 242551"/>
                <a:gd name="csY9" fmla="*/ 123880 h 235538"/>
                <a:gd name="csX10" fmla="*/ 216644 w 242551"/>
                <a:gd name="csY10" fmla="*/ 64394 h 235538"/>
                <a:gd name="csX11" fmla="*/ 123084 w 242551"/>
                <a:gd name="csY11" fmla="*/ 93 h 235538"/>
                <a:gd name="csX12" fmla="*/ 12223 w 242551"/>
                <a:gd name="csY12" fmla="*/ 93 h 235538"/>
                <a:gd name="csX13" fmla="*/ 219 w 242551"/>
                <a:gd name="csY13" fmla="*/ 6283 h 235538"/>
                <a:gd name="csX14" fmla="*/ 9752 w 242551"/>
                <a:gd name="csY14" fmla="*/ 12128 h 235538"/>
                <a:gd name="csX15" fmla="*/ 31642 w 242551"/>
                <a:gd name="csY15" fmla="*/ 31728 h 235538"/>
                <a:gd name="csX16" fmla="*/ 31642 w 242551"/>
                <a:gd name="csY16" fmla="*/ 203998 h 235538"/>
                <a:gd name="csX17" fmla="*/ 9752 w 242551"/>
                <a:gd name="csY17" fmla="*/ 223597 h 235538"/>
                <a:gd name="csX18" fmla="*/ 219 w 242551"/>
                <a:gd name="csY18" fmla="*/ 229443 h 235538"/>
                <a:gd name="csX19" fmla="*/ 12223 w 242551"/>
                <a:gd name="csY19" fmla="*/ 235632 h 235538"/>
                <a:gd name="csX20" fmla="*/ 108961 w 242551"/>
                <a:gd name="csY20" fmla="*/ 235632 h 235538"/>
                <a:gd name="csX21" fmla="*/ 120612 w 242551"/>
                <a:gd name="csY21" fmla="*/ 229443 h 235538"/>
                <a:gd name="csX22" fmla="*/ 110727 w 242551"/>
                <a:gd name="csY22" fmla="*/ 223597 h 235538"/>
                <a:gd name="csX23" fmla="*/ 89190 w 242551"/>
                <a:gd name="csY23" fmla="*/ 203998 h 235538"/>
                <a:gd name="csX24" fmla="*/ 89190 w 242551"/>
                <a:gd name="csY24" fmla="*/ 127662 h 235538"/>
                <a:gd name="csX25" fmla="*/ 157330 w 242551"/>
                <a:gd name="csY25" fmla="*/ 110814 h 235538"/>
                <a:gd name="csX26" fmla="*/ 168275 w 242551"/>
                <a:gd name="csY26" fmla="*/ 64738 h 235538"/>
                <a:gd name="csX27" fmla="*/ 154859 w 242551"/>
                <a:gd name="csY27" fmla="*/ 15911 h 235538"/>
                <a:gd name="csX28" fmla="*/ 204287 w 242551"/>
                <a:gd name="csY28" fmla="*/ 64394 h 235538"/>
                <a:gd name="csX29" fmla="*/ 157330 w 242551"/>
                <a:gd name="csY29" fmla="*/ 110814 h 235538"/>
                <a:gd name="csX30" fmla="*/ 89190 w 242551"/>
                <a:gd name="csY30" fmla="*/ 30696 h 235538"/>
                <a:gd name="csX31" fmla="*/ 111080 w 242551"/>
                <a:gd name="csY31" fmla="*/ 12128 h 235538"/>
                <a:gd name="csX32" fmla="*/ 155918 w 242551"/>
                <a:gd name="csY32" fmla="*/ 64738 h 235538"/>
                <a:gd name="csX33" fmla="*/ 89190 w 242551"/>
                <a:gd name="csY33" fmla="*/ 115628 h 235538"/>
                <a:gd name="csX34" fmla="*/ 89190 w 242551"/>
                <a:gd name="csY34" fmla="*/ 30696 h 235538"/>
                <a:gd name="csX35" fmla="*/ 41174 w 242551"/>
                <a:gd name="csY35" fmla="*/ 223597 h 235538"/>
                <a:gd name="csX36" fmla="*/ 43999 w 242551"/>
                <a:gd name="csY36" fmla="*/ 204685 h 235538"/>
                <a:gd name="csX37" fmla="*/ 43999 w 242551"/>
                <a:gd name="csY37" fmla="*/ 31040 h 235538"/>
                <a:gd name="csX38" fmla="*/ 41174 w 242551"/>
                <a:gd name="csY38" fmla="*/ 12128 h 235538"/>
                <a:gd name="csX39" fmla="*/ 81423 w 242551"/>
                <a:gd name="csY39" fmla="*/ 12128 h 235538"/>
                <a:gd name="csX40" fmla="*/ 76833 w 242551"/>
                <a:gd name="csY40" fmla="*/ 29665 h 235538"/>
                <a:gd name="csX41" fmla="*/ 76833 w 242551"/>
                <a:gd name="csY41" fmla="*/ 204685 h 235538"/>
                <a:gd name="csX42" fmla="*/ 79658 w 242551"/>
                <a:gd name="csY42" fmla="*/ 223597 h 235538"/>
                <a:gd name="csX43" fmla="*/ 41174 w 242551"/>
                <a:gd name="csY43" fmla="*/ 223597 h 235538"/>
                <a:gd name="csX44" fmla="*/ 116376 w 242551"/>
                <a:gd name="csY44" fmla="*/ 127662 h 235538"/>
                <a:gd name="csX45" fmla="*/ 123084 w 242551"/>
                <a:gd name="csY45" fmla="*/ 126975 h 235538"/>
                <a:gd name="csX46" fmla="*/ 141443 w 242551"/>
                <a:gd name="csY46" fmla="*/ 125599 h 235538"/>
                <a:gd name="csX47" fmla="*/ 214173 w 242551"/>
                <a:gd name="csY47" fmla="*/ 223597 h 235538"/>
                <a:gd name="csX48" fmla="*/ 179926 w 242551"/>
                <a:gd name="csY48" fmla="*/ 223597 h 235538"/>
                <a:gd name="csX49" fmla="*/ 116376 w 242551"/>
                <a:gd name="csY49" fmla="*/ 127662 h 23553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</a:cxnLst>
              <a:rect l="l" t="t" r="r" b="b"/>
              <a:pathLst>
                <a:path w="242551" h="235538">
                  <a:moveTo>
                    <a:pt x="89190" y="127662"/>
                  </a:moveTo>
                  <a:lnTo>
                    <a:pt x="101900" y="127662"/>
                  </a:lnTo>
                  <a:lnTo>
                    <a:pt x="154859" y="207436"/>
                  </a:lnTo>
                  <a:cubicBezTo>
                    <a:pt x="158390" y="212938"/>
                    <a:pt x="166863" y="226348"/>
                    <a:pt x="170747" y="231506"/>
                  </a:cubicBezTo>
                  <a:cubicBezTo>
                    <a:pt x="173218" y="235632"/>
                    <a:pt x="174277" y="235632"/>
                    <a:pt x="182398" y="235632"/>
                  </a:cubicBezTo>
                  <a:lnTo>
                    <a:pt x="231120" y="235632"/>
                  </a:lnTo>
                  <a:cubicBezTo>
                    <a:pt x="237475" y="235632"/>
                    <a:pt x="242770" y="235632"/>
                    <a:pt x="242770" y="229443"/>
                  </a:cubicBezTo>
                  <a:cubicBezTo>
                    <a:pt x="242770" y="226692"/>
                    <a:pt x="240652" y="224285"/>
                    <a:pt x="237475" y="223597"/>
                  </a:cubicBezTo>
                  <a:cubicBezTo>
                    <a:pt x="224411" y="220846"/>
                    <a:pt x="207112" y="198152"/>
                    <a:pt x="198638" y="187149"/>
                  </a:cubicBezTo>
                  <a:cubicBezTo>
                    <a:pt x="196167" y="183710"/>
                    <a:pt x="178514" y="161016"/>
                    <a:pt x="154859" y="123880"/>
                  </a:cubicBezTo>
                  <a:cubicBezTo>
                    <a:pt x="186281" y="118378"/>
                    <a:pt x="216644" y="105312"/>
                    <a:pt x="216644" y="64394"/>
                  </a:cubicBezTo>
                  <a:cubicBezTo>
                    <a:pt x="216644" y="16598"/>
                    <a:pt x="164745" y="93"/>
                    <a:pt x="123084" y="93"/>
                  </a:cubicBezTo>
                  <a:lnTo>
                    <a:pt x="12223" y="93"/>
                  </a:lnTo>
                  <a:cubicBezTo>
                    <a:pt x="5868" y="93"/>
                    <a:pt x="219" y="93"/>
                    <a:pt x="219" y="6283"/>
                  </a:cubicBezTo>
                  <a:cubicBezTo>
                    <a:pt x="219" y="12128"/>
                    <a:pt x="6928" y="12128"/>
                    <a:pt x="9752" y="12128"/>
                  </a:cubicBezTo>
                  <a:cubicBezTo>
                    <a:pt x="29876" y="12128"/>
                    <a:pt x="31642" y="14535"/>
                    <a:pt x="31642" y="31728"/>
                  </a:cubicBezTo>
                  <a:lnTo>
                    <a:pt x="31642" y="203998"/>
                  </a:lnTo>
                  <a:cubicBezTo>
                    <a:pt x="31642" y="221190"/>
                    <a:pt x="29876" y="223597"/>
                    <a:pt x="9752" y="223597"/>
                  </a:cubicBezTo>
                  <a:cubicBezTo>
                    <a:pt x="6928" y="223597"/>
                    <a:pt x="219" y="223597"/>
                    <a:pt x="219" y="229443"/>
                  </a:cubicBezTo>
                  <a:cubicBezTo>
                    <a:pt x="219" y="235632"/>
                    <a:pt x="5868" y="235632"/>
                    <a:pt x="12223" y="235632"/>
                  </a:cubicBezTo>
                  <a:lnTo>
                    <a:pt x="108961" y="235632"/>
                  </a:lnTo>
                  <a:cubicBezTo>
                    <a:pt x="115316" y="235632"/>
                    <a:pt x="120612" y="235632"/>
                    <a:pt x="120612" y="229443"/>
                  </a:cubicBezTo>
                  <a:cubicBezTo>
                    <a:pt x="120612" y="223597"/>
                    <a:pt x="114610" y="223597"/>
                    <a:pt x="110727" y="223597"/>
                  </a:cubicBezTo>
                  <a:cubicBezTo>
                    <a:pt x="90602" y="223597"/>
                    <a:pt x="89190" y="220846"/>
                    <a:pt x="89190" y="203998"/>
                  </a:cubicBezTo>
                  <a:lnTo>
                    <a:pt x="89190" y="127662"/>
                  </a:lnTo>
                  <a:close/>
                  <a:moveTo>
                    <a:pt x="157330" y="110814"/>
                  </a:moveTo>
                  <a:cubicBezTo>
                    <a:pt x="167216" y="98091"/>
                    <a:pt x="168275" y="79867"/>
                    <a:pt x="168275" y="64738"/>
                  </a:cubicBezTo>
                  <a:cubicBezTo>
                    <a:pt x="168275" y="48233"/>
                    <a:pt x="166157" y="30009"/>
                    <a:pt x="154859" y="15911"/>
                  </a:cubicBezTo>
                  <a:cubicBezTo>
                    <a:pt x="169334" y="19005"/>
                    <a:pt x="204287" y="29665"/>
                    <a:pt x="204287" y="64394"/>
                  </a:cubicBezTo>
                  <a:cubicBezTo>
                    <a:pt x="204287" y="86744"/>
                    <a:pt x="193695" y="104281"/>
                    <a:pt x="157330" y="110814"/>
                  </a:cubicBezTo>
                  <a:close/>
                  <a:moveTo>
                    <a:pt x="89190" y="30696"/>
                  </a:moveTo>
                  <a:cubicBezTo>
                    <a:pt x="89190" y="23475"/>
                    <a:pt x="89190" y="12128"/>
                    <a:pt x="111080" y="12128"/>
                  </a:cubicBezTo>
                  <a:cubicBezTo>
                    <a:pt x="141090" y="12128"/>
                    <a:pt x="155918" y="24163"/>
                    <a:pt x="155918" y="64738"/>
                  </a:cubicBezTo>
                  <a:cubicBezTo>
                    <a:pt x="155918" y="109094"/>
                    <a:pt x="144973" y="115628"/>
                    <a:pt x="89190" y="115628"/>
                  </a:cubicBezTo>
                  <a:lnTo>
                    <a:pt x="89190" y="30696"/>
                  </a:lnTo>
                  <a:close/>
                  <a:moveTo>
                    <a:pt x="41174" y="223597"/>
                  </a:moveTo>
                  <a:cubicBezTo>
                    <a:pt x="43999" y="217408"/>
                    <a:pt x="43999" y="207780"/>
                    <a:pt x="43999" y="204685"/>
                  </a:cubicBezTo>
                  <a:lnTo>
                    <a:pt x="43999" y="31040"/>
                  </a:lnTo>
                  <a:cubicBezTo>
                    <a:pt x="43999" y="27602"/>
                    <a:pt x="43999" y="18318"/>
                    <a:pt x="41174" y="12128"/>
                  </a:cubicBezTo>
                  <a:lnTo>
                    <a:pt x="81423" y="12128"/>
                  </a:lnTo>
                  <a:cubicBezTo>
                    <a:pt x="76833" y="17630"/>
                    <a:pt x="76833" y="24507"/>
                    <a:pt x="76833" y="29665"/>
                  </a:cubicBezTo>
                  <a:lnTo>
                    <a:pt x="76833" y="204685"/>
                  </a:lnTo>
                  <a:cubicBezTo>
                    <a:pt x="76833" y="208124"/>
                    <a:pt x="76833" y="217408"/>
                    <a:pt x="79658" y="223597"/>
                  </a:cubicBezTo>
                  <a:lnTo>
                    <a:pt x="41174" y="223597"/>
                  </a:lnTo>
                  <a:close/>
                  <a:moveTo>
                    <a:pt x="116376" y="127662"/>
                  </a:moveTo>
                  <a:cubicBezTo>
                    <a:pt x="118847" y="127319"/>
                    <a:pt x="120259" y="126975"/>
                    <a:pt x="123084" y="126975"/>
                  </a:cubicBezTo>
                  <a:cubicBezTo>
                    <a:pt x="128380" y="126975"/>
                    <a:pt x="136147" y="126287"/>
                    <a:pt x="141443" y="125599"/>
                  </a:cubicBezTo>
                  <a:cubicBezTo>
                    <a:pt x="146739" y="133852"/>
                    <a:pt x="184869" y="195057"/>
                    <a:pt x="214173" y="223597"/>
                  </a:cubicBezTo>
                  <a:lnTo>
                    <a:pt x="179926" y="223597"/>
                  </a:lnTo>
                  <a:lnTo>
                    <a:pt x="116376" y="127662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07B0D6FD-CF49-CD03-B771-B2D480597B2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552124" y="4908511"/>
              <a:ext cx="151002" cy="108553"/>
            </a:xfrm>
            <a:custGeom>
              <a:avLst/>
              <a:gdLst>
                <a:gd name="csX0" fmla="*/ 18762 w 151002"/>
                <a:gd name="csY0" fmla="*/ 91073 h 108553"/>
                <a:gd name="csX1" fmla="*/ 16291 w 151002"/>
                <a:gd name="csY1" fmla="*/ 100941 h 108553"/>
                <a:gd name="csX2" fmla="*/ 24694 w 151002"/>
                <a:gd name="csY2" fmla="*/ 108643 h 108553"/>
                <a:gd name="csX3" fmla="*/ 34332 w 151002"/>
                <a:gd name="csY3" fmla="*/ 103348 h 108553"/>
                <a:gd name="csX4" fmla="*/ 38781 w 151002"/>
                <a:gd name="csY4" fmla="*/ 88425 h 108553"/>
                <a:gd name="csX5" fmla="*/ 44218 w 151002"/>
                <a:gd name="csY5" fmla="*/ 66762 h 108553"/>
                <a:gd name="csX6" fmla="*/ 48419 w 151002"/>
                <a:gd name="csY6" fmla="*/ 50636 h 108553"/>
                <a:gd name="csX7" fmla="*/ 58799 w 151002"/>
                <a:gd name="csY7" fmla="*/ 28973 h 108553"/>
                <a:gd name="csX8" fmla="*/ 95870 w 151002"/>
                <a:gd name="csY8" fmla="*/ 6829 h 108553"/>
                <a:gd name="csX9" fmla="*/ 110451 w 151002"/>
                <a:gd name="csY9" fmla="*/ 23678 h 108553"/>
                <a:gd name="csX10" fmla="*/ 95870 w 151002"/>
                <a:gd name="csY10" fmla="*/ 74946 h 108553"/>
                <a:gd name="csX11" fmla="*/ 92163 w 151002"/>
                <a:gd name="csY11" fmla="*/ 87943 h 108553"/>
                <a:gd name="csX12" fmla="*/ 115641 w 151002"/>
                <a:gd name="csY12" fmla="*/ 108643 h 108553"/>
                <a:gd name="csX13" fmla="*/ 151230 w 151002"/>
                <a:gd name="csY13" fmla="*/ 71817 h 108553"/>
                <a:gd name="csX14" fmla="*/ 147275 w 151002"/>
                <a:gd name="csY14" fmla="*/ 68688 h 108553"/>
                <a:gd name="csX15" fmla="*/ 142580 w 151002"/>
                <a:gd name="csY15" fmla="*/ 72780 h 108553"/>
                <a:gd name="csX16" fmla="*/ 116383 w 151002"/>
                <a:gd name="csY16" fmla="*/ 101904 h 108553"/>
                <a:gd name="csX17" fmla="*/ 110204 w 151002"/>
                <a:gd name="csY17" fmla="*/ 93479 h 108553"/>
                <a:gd name="csX18" fmla="*/ 115889 w 151002"/>
                <a:gd name="csY18" fmla="*/ 73983 h 108553"/>
                <a:gd name="csX19" fmla="*/ 128987 w 151002"/>
                <a:gd name="csY19" fmla="*/ 27529 h 108553"/>
                <a:gd name="csX20" fmla="*/ 96859 w 151002"/>
                <a:gd name="csY20" fmla="*/ 89 h 108553"/>
                <a:gd name="csX21" fmla="*/ 55092 w 151002"/>
                <a:gd name="csY21" fmla="*/ 21993 h 108553"/>
                <a:gd name="csX22" fmla="*/ 28648 w 151002"/>
                <a:gd name="csY22" fmla="*/ 89 h 108553"/>
                <a:gd name="csX23" fmla="*/ 9124 w 151002"/>
                <a:gd name="csY23" fmla="*/ 13087 h 108553"/>
                <a:gd name="csX24" fmla="*/ 227 w 151002"/>
                <a:gd name="csY24" fmla="*/ 36916 h 108553"/>
                <a:gd name="csX25" fmla="*/ 4428 w 151002"/>
                <a:gd name="csY25" fmla="*/ 40045 h 108553"/>
                <a:gd name="csX26" fmla="*/ 9865 w 151002"/>
                <a:gd name="csY26" fmla="*/ 32824 h 108553"/>
                <a:gd name="csX27" fmla="*/ 27906 w 151002"/>
                <a:gd name="csY27" fmla="*/ 6829 h 108553"/>
                <a:gd name="csX28" fmla="*/ 36062 w 151002"/>
                <a:gd name="csY28" fmla="*/ 18623 h 108553"/>
                <a:gd name="csX29" fmla="*/ 32108 w 151002"/>
                <a:gd name="csY29" fmla="*/ 38601 h 108553"/>
                <a:gd name="csX30" fmla="*/ 26671 w 151002"/>
                <a:gd name="csY30" fmla="*/ 60263 h 108553"/>
                <a:gd name="csX31" fmla="*/ 18762 w 151002"/>
                <a:gd name="csY31" fmla="*/ 91073 h 1085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</a:cxnLst>
              <a:rect l="l" t="t" r="r" b="b"/>
              <a:pathLst>
                <a:path w="151002" h="108553">
                  <a:moveTo>
                    <a:pt x="18762" y="91073"/>
                  </a:moveTo>
                  <a:cubicBezTo>
                    <a:pt x="17774" y="94202"/>
                    <a:pt x="16291" y="100219"/>
                    <a:pt x="16291" y="100941"/>
                  </a:cubicBezTo>
                  <a:cubicBezTo>
                    <a:pt x="16291" y="106236"/>
                    <a:pt x="20739" y="108643"/>
                    <a:pt x="24694" y="108643"/>
                  </a:cubicBezTo>
                  <a:cubicBezTo>
                    <a:pt x="29142" y="108643"/>
                    <a:pt x="33096" y="105514"/>
                    <a:pt x="34332" y="103348"/>
                  </a:cubicBezTo>
                  <a:cubicBezTo>
                    <a:pt x="35568" y="101182"/>
                    <a:pt x="37545" y="93479"/>
                    <a:pt x="38781" y="88425"/>
                  </a:cubicBezTo>
                  <a:cubicBezTo>
                    <a:pt x="40016" y="83852"/>
                    <a:pt x="42735" y="72780"/>
                    <a:pt x="44218" y="66762"/>
                  </a:cubicBezTo>
                  <a:cubicBezTo>
                    <a:pt x="45701" y="61467"/>
                    <a:pt x="47183" y="56172"/>
                    <a:pt x="48419" y="50636"/>
                  </a:cubicBezTo>
                  <a:cubicBezTo>
                    <a:pt x="51138" y="40767"/>
                    <a:pt x="51632" y="38841"/>
                    <a:pt x="58799" y="28973"/>
                  </a:cubicBezTo>
                  <a:cubicBezTo>
                    <a:pt x="65719" y="19345"/>
                    <a:pt x="77335" y="6829"/>
                    <a:pt x="95870" y="6829"/>
                  </a:cubicBezTo>
                  <a:cubicBezTo>
                    <a:pt x="110204" y="6829"/>
                    <a:pt x="110451" y="19104"/>
                    <a:pt x="110451" y="23678"/>
                  </a:cubicBezTo>
                  <a:cubicBezTo>
                    <a:pt x="110451" y="38119"/>
                    <a:pt x="99824" y="64837"/>
                    <a:pt x="95870" y="74946"/>
                  </a:cubicBezTo>
                  <a:cubicBezTo>
                    <a:pt x="93152" y="81685"/>
                    <a:pt x="92163" y="83852"/>
                    <a:pt x="92163" y="87943"/>
                  </a:cubicBezTo>
                  <a:cubicBezTo>
                    <a:pt x="92163" y="100700"/>
                    <a:pt x="103037" y="108643"/>
                    <a:pt x="115641" y="108643"/>
                  </a:cubicBezTo>
                  <a:cubicBezTo>
                    <a:pt x="140355" y="108643"/>
                    <a:pt x="151230" y="75427"/>
                    <a:pt x="151230" y="71817"/>
                  </a:cubicBezTo>
                  <a:cubicBezTo>
                    <a:pt x="151230" y="68688"/>
                    <a:pt x="148017" y="68688"/>
                    <a:pt x="147275" y="68688"/>
                  </a:cubicBezTo>
                  <a:cubicBezTo>
                    <a:pt x="143815" y="68688"/>
                    <a:pt x="143568" y="70132"/>
                    <a:pt x="142580" y="72780"/>
                  </a:cubicBezTo>
                  <a:cubicBezTo>
                    <a:pt x="136896" y="92035"/>
                    <a:pt x="126268" y="101904"/>
                    <a:pt x="116383" y="101904"/>
                  </a:cubicBezTo>
                  <a:cubicBezTo>
                    <a:pt x="111193" y="101904"/>
                    <a:pt x="110204" y="98534"/>
                    <a:pt x="110204" y="93479"/>
                  </a:cubicBezTo>
                  <a:cubicBezTo>
                    <a:pt x="110204" y="87943"/>
                    <a:pt x="111440" y="84814"/>
                    <a:pt x="115889" y="73983"/>
                  </a:cubicBezTo>
                  <a:cubicBezTo>
                    <a:pt x="118854" y="66522"/>
                    <a:pt x="128987" y="41008"/>
                    <a:pt x="128987" y="27529"/>
                  </a:cubicBezTo>
                  <a:cubicBezTo>
                    <a:pt x="128987" y="4181"/>
                    <a:pt x="109957" y="89"/>
                    <a:pt x="96859" y="89"/>
                  </a:cubicBezTo>
                  <a:cubicBezTo>
                    <a:pt x="76346" y="89"/>
                    <a:pt x="62506" y="12365"/>
                    <a:pt x="55092" y="21993"/>
                  </a:cubicBezTo>
                  <a:cubicBezTo>
                    <a:pt x="53362" y="5385"/>
                    <a:pt x="38781" y="89"/>
                    <a:pt x="28648" y="89"/>
                  </a:cubicBezTo>
                  <a:cubicBezTo>
                    <a:pt x="18021" y="89"/>
                    <a:pt x="12337" y="7551"/>
                    <a:pt x="9124" y="13087"/>
                  </a:cubicBezTo>
                  <a:cubicBezTo>
                    <a:pt x="3687" y="21993"/>
                    <a:pt x="227" y="35712"/>
                    <a:pt x="227" y="36916"/>
                  </a:cubicBezTo>
                  <a:cubicBezTo>
                    <a:pt x="227" y="40045"/>
                    <a:pt x="3687" y="40045"/>
                    <a:pt x="4428" y="40045"/>
                  </a:cubicBezTo>
                  <a:cubicBezTo>
                    <a:pt x="7888" y="40045"/>
                    <a:pt x="8135" y="39323"/>
                    <a:pt x="9865" y="32824"/>
                  </a:cubicBezTo>
                  <a:cubicBezTo>
                    <a:pt x="13572" y="18623"/>
                    <a:pt x="18268" y="6829"/>
                    <a:pt x="27906" y="6829"/>
                  </a:cubicBezTo>
                  <a:cubicBezTo>
                    <a:pt x="34332" y="6829"/>
                    <a:pt x="36062" y="12124"/>
                    <a:pt x="36062" y="18623"/>
                  </a:cubicBezTo>
                  <a:cubicBezTo>
                    <a:pt x="36062" y="23196"/>
                    <a:pt x="33838" y="32102"/>
                    <a:pt x="32108" y="38601"/>
                  </a:cubicBezTo>
                  <a:cubicBezTo>
                    <a:pt x="30378" y="45100"/>
                    <a:pt x="27906" y="54968"/>
                    <a:pt x="26671" y="60263"/>
                  </a:cubicBezTo>
                  <a:lnTo>
                    <a:pt x="18762" y="91073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9F39AA40-3CB5-095C-8BDA-06195293B59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409607" y="4611302"/>
              <a:ext cx="176176" cy="312905"/>
            </a:xfrm>
            <a:custGeom>
              <a:avLst/>
              <a:gdLst>
                <a:gd name="csX0" fmla="*/ 111111 w 176176"/>
                <a:gd name="csY0" fmla="*/ 104959 h 312905"/>
                <a:gd name="csX1" fmla="*/ 141474 w 176176"/>
                <a:gd name="csY1" fmla="*/ 104959 h 312905"/>
                <a:gd name="csX2" fmla="*/ 152066 w 176176"/>
                <a:gd name="csY2" fmla="*/ 98082 h 312905"/>
                <a:gd name="csX3" fmla="*/ 142533 w 176176"/>
                <a:gd name="csY3" fmla="*/ 94300 h 312905"/>
                <a:gd name="csX4" fmla="*/ 113229 w 176176"/>
                <a:gd name="csY4" fmla="*/ 94300 h 312905"/>
                <a:gd name="csX5" fmla="*/ 120644 w 176176"/>
                <a:gd name="csY5" fmla="*/ 55101 h 312905"/>
                <a:gd name="csX6" fmla="*/ 129117 w 176176"/>
                <a:gd name="csY6" fmla="*/ 19340 h 312905"/>
                <a:gd name="csX7" fmla="*/ 145711 w 176176"/>
                <a:gd name="csY7" fmla="*/ 7649 h 312905"/>
                <a:gd name="csX8" fmla="*/ 163011 w 176176"/>
                <a:gd name="csY8" fmla="*/ 13839 h 312905"/>
                <a:gd name="csX9" fmla="*/ 143945 w 176176"/>
                <a:gd name="csY9" fmla="*/ 32407 h 312905"/>
                <a:gd name="csX10" fmla="*/ 157009 w 176176"/>
                <a:gd name="csY10" fmla="*/ 44442 h 312905"/>
                <a:gd name="csX11" fmla="*/ 176427 w 176176"/>
                <a:gd name="csY11" fmla="*/ 23810 h 312905"/>
                <a:gd name="csX12" fmla="*/ 145711 w 176176"/>
                <a:gd name="csY12" fmla="*/ 85 h 312905"/>
                <a:gd name="csX13" fmla="*/ 100872 w 176176"/>
                <a:gd name="csY13" fmla="*/ 40315 h 312905"/>
                <a:gd name="csX14" fmla="*/ 89221 w 176176"/>
                <a:gd name="csY14" fmla="*/ 94300 h 312905"/>
                <a:gd name="csX15" fmla="*/ 64860 w 176176"/>
                <a:gd name="csY15" fmla="*/ 94300 h 312905"/>
                <a:gd name="csX16" fmla="*/ 54269 w 176176"/>
                <a:gd name="csY16" fmla="*/ 100833 h 312905"/>
                <a:gd name="csX17" fmla="*/ 64154 w 176176"/>
                <a:gd name="csY17" fmla="*/ 104959 h 312905"/>
                <a:gd name="csX18" fmla="*/ 87456 w 176176"/>
                <a:gd name="csY18" fmla="*/ 104959 h 312905"/>
                <a:gd name="csX19" fmla="*/ 60977 w 176176"/>
                <a:gd name="csY19" fmla="*/ 240781 h 312905"/>
                <a:gd name="csX20" fmla="*/ 30261 w 176176"/>
                <a:gd name="csY20" fmla="*/ 305425 h 312905"/>
                <a:gd name="csX21" fmla="*/ 13314 w 176176"/>
                <a:gd name="csY21" fmla="*/ 299236 h 312905"/>
                <a:gd name="csX22" fmla="*/ 32732 w 176176"/>
                <a:gd name="csY22" fmla="*/ 280668 h 312905"/>
                <a:gd name="csX23" fmla="*/ 19669 w 176176"/>
                <a:gd name="csY23" fmla="*/ 268633 h 312905"/>
                <a:gd name="csX24" fmla="*/ 251 w 176176"/>
                <a:gd name="csY24" fmla="*/ 289264 h 312905"/>
                <a:gd name="csX25" fmla="*/ 30261 w 176176"/>
                <a:gd name="csY25" fmla="*/ 312990 h 312905"/>
                <a:gd name="csX26" fmla="*/ 70156 w 176176"/>
                <a:gd name="csY26" fmla="*/ 279636 h 312905"/>
                <a:gd name="csX27" fmla="*/ 89927 w 176176"/>
                <a:gd name="csY27" fmla="*/ 213960 h 312905"/>
                <a:gd name="csX28" fmla="*/ 111111 w 176176"/>
                <a:gd name="csY28" fmla="*/ 104959 h 31290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76176" h="312905">
                  <a:moveTo>
                    <a:pt x="111111" y="104959"/>
                  </a:moveTo>
                  <a:lnTo>
                    <a:pt x="141474" y="104959"/>
                  </a:lnTo>
                  <a:cubicBezTo>
                    <a:pt x="148535" y="104959"/>
                    <a:pt x="152066" y="104959"/>
                    <a:pt x="152066" y="98082"/>
                  </a:cubicBezTo>
                  <a:cubicBezTo>
                    <a:pt x="152066" y="94300"/>
                    <a:pt x="148535" y="94300"/>
                    <a:pt x="142533" y="94300"/>
                  </a:cubicBezTo>
                  <a:lnTo>
                    <a:pt x="113229" y="94300"/>
                  </a:lnTo>
                  <a:lnTo>
                    <a:pt x="120644" y="55101"/>
                  </a:lnTo>
                  <a:cubicBezTo>
                    <a:pt x="122056" y="47880"/>
                    <a:pt x="126999" y="23467"/>
                    <a:pt x="129117" y="19340"/>
                  </a:cubicBezTo>
                  <a:cubicBezTo>
                    <a:pt x="132294" y="12807"/>
                    <a:pt x="138296" y="7649"/>
                    <a:pt x="145711" y="7649"/>
                  </a:cubicBezTo>
                  <a:cubicBezTo>
                    <a:pt x="147123" y="7649"/>
                    <a:pt x="156302" y="7649"/>
                    <a:pt x="163011" y="13839"/>
                  </a:cubicBezTo>
                  <a:cubicBezTo>
                    <a:pt x="147476" y="15214"/>
                    <a:pt x="143945" y="27249"/>
                    <a:pt x="143945" y="32407"/>
                  </a:cubicBezTo>
                  <a:cubicBezTo>
                    <a:pt x="143945" y="40315"/>
                    <a:pt x="150300" y="44442"/>
                    <a:pt x="157009" y="44442"/>
                  </a:cubicBezTo>
                  <a:cubicBezTo>
                    <a:pt x="166188" y="44442"/>
                    <a:pt x="176427" y="36877"/>
                    <a:pt x="176427" y="23810"/>
                  </a:cubicBezTo>
                  <a:cubicBezTo>
                    <a:pt x="176427" y="7993"/>
                    <a:pt x="160186" y="85"/>
                    <a:pt x="145711" y="85"/>
                  </a:cubicBezTo>
                  <a:cubicBezTo>
                    <a:pt x="133707" y="85"/>
                    <a:pt x="111464" y="6274"/>
                    <a:pt x="100872" y="40315"/>
                  </a:cubicBezTo>
                  <a:cubicBezTo>
                    <a:pt x="98754" y="47536"/>
                    <a:pt x="97695" y="50975"/>
                    <a:pt x="89221" y="94300"/>
                  </a:cubicBezTo>
                  <a:lnTo>
                    <a:pt x="64860" y="94300"/>
                  </a:lnTo>
                  <a:cubicBezTo>
                    <a:pt x="58152" y="94300"/>
                    <a:pt x="54269" y="94300"/>
                    <a:pt x="54269" y="100833"/>
                  </a:cubicBezTo>
                  <a:cubicBezTo>
                    <a:pt x="54269" y="104959"/>
                    <a:pt x="57446" y="104959"/>
                    <a:pt x="64154" y="104959"/>
                  </a:cubicBezTo>
                  <a:lnTo>
                    <a:pt x="87456" y="104959"/>
                  </a:lnTo>
                  <a:lnTo>
                    <a:pt x="60977" y="240781"/>
                  </a:lnTo>
                  <a:cubicBezTo>
                    <a:pt x="54622" y="274135"/>
                    <a:pt x="48620" y="305425"/>
                    <a:pt x="30261" y="305425"/>
                  </a:cubicBezTo>
                  <a:cubicBezTo>
                    <a:pt x="28848" y="305425"/>
                    <a:pt x="20022" y="305425"/>
                    <a:pt x="13314" y="299236"/>
                  </a:cubicBezTo>
                  <a:cubicBezTo>
                    <a:pt x="29554" y="298204"/>
                    <a:pt x="32732" y="285825"/>
                    <a:pt x="32732" y="280668"/>
                  </a:cubicBezTo>
                  <a:cubicBezTo>
                    <a:pt x="32732" y="272759"/>
                    <a:pt x="26377" y="268633"/>
                    <a:pt x="19669" y="268633"/>
                  </a:cubicBezTo>
                  <a:cubicBezTo>
                    <a:pt x="10489" y="268633"/>
                    <a:pt x="251" y="276198"/>
                    <a:pt x="251" y="289264"/>
                  </a:cubicBezTo>
                  <a:cubicBezTo>
                    <a:pt x="251" y="304737"/>
                    <a:pt x="15785" y="312990"/>
                    <a:pt x="30261" y="312990"/>
                  </a:cubicBezTo>
                  <a:cubicBezTo>
                    <a:pt x="49679" y="312990"/>
                    <a:pt x="63801" y="292703"/>
                    <a:pt x="70156" y="279636"/>
                  </a:cubicBezTo>
                  <a:cubicBezTo>
                    <a:pt x="81454" y="257973"/>
                    <a:pt x="89574" y="216367"/>
                    <a:pt x="89927" y="213960"/>
                  </a:cubicBezTo>
                  <a:lnTo>
                    <a:pt x="111111" y="104959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86DAB568-635B-8D6E-47CF-2AD612F8E01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636704" y="4595828"/>
              <a:ext cx="81909" cy="343851"/>
            </a:xfrm>
            <a:custGeom>
              <a:avLst/>
              <a:gdLst>
                <a:gd name="csX0" fmla="*/ 82166 w 81909"/>
                <a:gd name="csY0" fmla="*/ 340498 h 343851"/>
                <a:gd name="csX1" fmla="*/ 76164 w 81909"/>
                <a:gd name="csY1" fmla="*/ 332933 h 343851"/>
                <a:gd name="csX2" fmla="*/ 20734 w 81909"/>
                <a:gd name="csY2" fmla="*/ 172011 h 343851"/>
                <a:gd name="csX3" fmla="*/ 77576 w 81909"/>
                <a:gd name="csY3" fmla="*/ 9369 h 343851"/>
                <a:gd name="csX4" fmla="*/ 82166 w 81909"/>
                <a:gd name="csY4" fmla="*/ 3523 h 343851"/>
                <a:gd name="csX5" fmla="*/ 78636 w 81909"/>
                <a:gd name="csY5" fmla="*/ 85 h 343851"/>
                <a:gd name="csX6" fmla="*/ 22499 w 81909"/>
                <a:gd name="csY6" fmla="*/ 67136 h 343851"/>
                <a:gd name="csX7" fmla="*/ 257 w 81909"/>
                <a:gd name="csY7" fmla="*/ 172011 h 343851"/>
                <a:gd name="csX8" fmla="*/ 23558 w 81909"/>
                <a:gd name="csY8" fmla="*/ 279292 h 343851"/>
                <a:gd name="csX9" fmla="*/ 78636 w 81909"/>
                <a:gd name="csY9" fmla="*/ 343936 h 343851"/>
                <a:gd name="csX10" fmla="*/ 82166 w 81909"/>
                <a:gd name="csY10" fmla="*/ 340498 h 34385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81909" h="343851">
                  <a:moveTo>
                    <a:pt x="82166" y="340498"/>
                  </a:moveTo>
                  <a:cubicBezTo>
                    <a:pt x="82166" y="339466"/>
                    <a:pt x="82166" y="338779"/>
                    <a:pt x="76164" y="332933"/>
                  </a:cubicBezTo>
                  <a:cubicBezTo>
                    <a:pt x="32032" y="289608"/>
                    <a:pt x="20734" y="224620"/>
                    <a:pt x="20734" y="172011"/>
                  </a:cubicBezTo>
                  <a:cubicBezTo>
                    <a:pt x="20734" y="112180"/>
                    <a:pt x="34150" y="52350"/>
                    <a:pt x="77576" y="9369"/>
                  </a:cubicBezTo>
                  <a:cubicBezTo>
                    <a:pt x="82166" y="5242"/>
                    <a:pt x="82166" y="4555"/>
                    <a:pt x="82166" y="3523"/>
                  </a:cubicBezTo>
                  <a:cubicBezTo>
                    <a:pt x="82166" y="1116"/>
                    <a:pt x="80754" y="85"/>
                    <a:pt x="78636" y="85"/>
                  </a:cubicBezTo>
                  <a:cubicBezTo>
                    <a:pt x="75105" y="85"/>
                    <a:pt x="43330" y="23467"/>
                    <a:pt x="22499" y="67136"/>
                  </a:cubicBezTo>
                  <a:cubicBezTo>
                    <a:pt x="4493" y="104959"/>
                    <a:pt x="257" y="143127"/>
                    <a:pt x="257" y="172011"/>
                  </a:cubicBezTo>
                  <a:cubicBezTo>
                    <a:pt x="257" y="198831"/>
                    <a:pt x="4140" y="240437"/>
                    <a:pt x="23558" y="279292"/>
                  </a:cubicBezTo>
                  <a:cubicBezTo>
                    <a:pt x="44742" y="321586"/>
                    <a:pt x="75105" y="343936"/>
                    <a:pt x="78636" y="343936"/>
                  </a:cubicBezTo>
                  <a:cubicBezTo>
                    <a:pt x="80754" y="343936"/>
                    <a:pt x="82166" y="342905"/>
                    <a:pt x="82166" y="340498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2FBBE9AA-B95B-19AB-CA8D-E9F288A436E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749291" y="4701735"/>
              <a:ext cx="175822" cy="155764"/>
            </a:xfrm>
            <a:custGeom>
              <a:avLst/>
              <a:gdLst>
                <a:gd name="csX0" fmla="*/ 107943 w 175822"/>
                <a:gd name="csY0" fmla="*/ 48224 h 155764"/>
                <a:gd name="csX1" fmla="*/ 142896 w 175822"/>
                <a:gd name="csY1" fmla="*/ 7649 h 155764"/>
                <a:gd name="csX2" fmla="*/ 160549 w 175822"/>
                <a:gd name="csY2" fmla="*/ 12119 h 155764"/>
                <a:gd name="csX3" fmla="*/ 143602 w 175822"/>
                <a:gd name="csY3" fmla="*/ 30687 h 155764"/>
                <a:gd name="csX4" fmla="*/ 157018 w 175822"/>
                <a:gd name="csY4" fmla="*/ 42722 h 155764"/>
                <a:gd name="csX5" fmla="*/ 176083 w 175822"/>
                <a:gd name="csY5" fmla="*/ 22779 h 155764"/>
                <a:gd name="csX6" fmla="*/ 143249 w 175822"/>
                <a:gd name="csY6" fmla="*/ 85 h 155764"/>
                <a:gd name="csX7" fmla="*/ 106178 w 175822"/>
                <a:gd name="csY7" fmla="*/ 26217 h 155764"/>
                <a:gd name="csX8" fmla="*/ 68048 w 175822"/>
                <a:gd name="csY8" fmla="*/ 85 h 155764"/>
                <a:gd name="csX9" fmla="*/ 11205 w 175822"/>
                <a:gd name="csY9" fmla="*/ 53038 h 155764"/>
                <a:gd name="csX10" fmla="*/ 15442 w 175822"/>
                <a:gd name="csY10" fmla="*/ 56476 h 155764"/>
                <a:gd name="csX11" fmla="*/ 20032 w 175822"/>
                <a:gd name="csY11" fmla="*/ 52694 h 155764"/>
                <a:gd name="csX12" fmla="*/ 67342 w 175822"/>
                <a:gd name="csY12" fmla="*/ 7649 h 155764"/>
                <a:gd name="csX13" fmla="*/ 86407 w 175822"/>
                <a:gd name="csY13" fmla="*/ 30687 h 155764"/>
                <a:gd name="csX14" fmla="*/ 67342 w 175822"/>
                <a:gd name="csY14" fmla="*/ 112524 h 155764"/>
                <a:gd name="csX15" fmla="*/ 33801 w 175822"/>
                <a:gd name="csY15" fmla="*/ 148285 h 155764"/>
                <a:gd name="csX16" fmla="*/ 16148 w 175822"/>
                <a:gd name="csY16" fmla="*/ 143815 h 155764"/>
                <a:gd name="csX17" fmla="*/ 32742 w 175822"/>
                <a:gd name="csY17" fmla="*/ 125247 h 155764"/>
                <a:gd name="csX18" fmla="*/ 19679 w 175822"/>
                <a:gd name="csY18" fmla="*/ 113212 h 155764"/>
                <a:gd name="csX19" fmla="*/ 260 w 175822"/>
                <a:gd name="csY19" fmla="*/ 133155 h 155764"/>
                <a:gd name="csX20" fmla="*/ 33448 w 175822"/>
                <a:gd name="csY20" fmla="*/ 155850 h 155764"/>
                <a:gd name="csX21" fmla="*/ 70519 w 175822"/>
                <a:gd name="csY21" fmla="*/ 129717 h 155764"/>
                <a:gd name="csX22" fmla="*/ 108649 w 175822"/>
                <a:gd name="csY22" fmla="*/ 155850 h 155764"/>
                <a:gd name="csX23" fmla="*/ 165139 w 175822"/>
                <a:gd name="csY23" fmla="*/ 102896 h 155764"/>
                <a:gd name="csX24" fmla="*/ 160902 w 175822"/>
                <a:gd name="csY24" fmla="*/ 99458 h 155764"/>
                <a:gd name="csX25" fmla="*/ 156312 w 175822"/>
                <a:gd name="csY25" fmla="*/ 103240 h 155764"/>
                <a:gd name="csX26" fmla="*/ 109355 w 175822"/>
                <a:gd name="csY26" fmla="*/ 148285 h 155764"/>
                <a:gd name="csX27" fmla="*/ 89937 w 175822"/>
                <a:gd name="csY27" fmla="*/ 125591 h 155764"/>
                <a:gd name="csX28" fmla="*/ 95939 w 175822"/>
                <a:gd name="csY28" fmla="*/ 95332 h 155764"/>
                <a:gd name="csX29" fmla="*/ 107943 w 175822"/>
                <a:gd name="csY29" fmla="*/ 48224 h 15576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75822" h="155764">
                  <a:moveTo>
                    <a:pt x="107943" y="48224"/>
                  </a:moveTo>
                  <a:cubicBezTo>
                    <a:pt x="110062" y="39284"/>
                    <a:pt x="118182" y="7649"/>
                    <a:pt x="142896" y="7649"/>
                  </a:cubicBezTo>
                  <a:cubicBezTo>
                    <a:pt x="144661" y="7649"/>
                    <a:pt x="153135" y="7649"/>
                    <a:pt x="160549" y="12119"/>
                  </a:cubicBezTo>
                  <a:cubicBezTo>
                    <a:pt x="150663" y="13839"/>
                    <a:pt x="143602" y="22435"/>
                    <a:pt x="143602" y="30687"/>
                  </a:cubicBezTo>
                  <a:cubicBezTo>
                    <a:pt x="143602" y="36189"/>
                    <a:pt x="147486" y="42722"/>
                    <a:pt x="157018" y="42722"/>
                  </a:cubicBezTo>
                  <a:cubicBezTo>
                    <a:pt x="164786" y="42722"/>
                    <a:pt x="176083" y="36533"/>
                    <a:pt x="176083" y="22779"/>
                  </a:cubicBezTo>
                  <a:cubicBezTo>
                    <a:pt x="176083" y="4899"/>
                    <a:pt x="155253" y="85"/>
                    <a:pt x="143249" y="85"/>
                  </a:cubicBezTo>
                  <a:cubicBezTo>
                    <a:pt x="122772" y="85"/>
                    <a:pt x="110415" y="18309"/>
                    <a:pt x="106178" y="26217"/>
                  </a:cubicBezTo>
                  <a:cubicBezTo>
                    <a:pt x="97351" y="3523"/>
                    <a:pt x="78286" y="85"/>
                    <a:pt x="68048" y="85"/>
                  </a:cubicBezTo>
                  <a:cubicBezTo>
                    <a:pt x="31330" y="85"/>
                    <a:pt x="11205" y="44442"/>
                    <a:pt x="11205" y="53038"/>
                  </a:cubicBezTo>
                  <a:cubicBezTo>
                    <a:pt x="11205" y="56476"/>
                    <a:pt x="14736" y="56476"/>
                    <a:pt x="15442" y="56476"/>
                  </a:cubicBezTo>
                  <a:cubicBezTo>
                    <a:pt x="18266" y="56476"/>
                    <a:pt x="19326" y="55789"/>
                    <a:pt x="20032" y="52694"/>
                  </a:cubicBezTo>
                  <a:cubicBezTo>
                    <a:pt x="32036" y="16246"/>
                    <a:pt x="55338" y="7649"/>
                    <a:pt x="67342" y="7649"/>
                  </a:cubicBezTo>
                  <a:cubicBezTo>
                    <a:pt x="74050" y="7649"/>
                    <a:pt x="86407" y="10744"/>
                    <a:pt x="86407" y="30687"/>
                  </a:cubicBezTo>
                  <a:cubicBezTo>
                    <a:pt x="86407" y="41347"/>
                    <a:pt x="80405" y="64385"/>
                    <a:pt x="67342" y="112524"/>
                  </a:cubicBezTo>
                  <a:cubicBezTo>
                    <a:pt x="61693" y="133843"/>
                    <a:pt x="49336" y="148285"/>
                    <a:pt x="33801" y="148285"/>
                  </a:cubicBezTo>
                  <a:cubicBezTo>
                    <a:pt x="31683" y="148285"/>
                    <a:pt x="23562" y="148285"/>
                    <a:pt x="16148" y="143815"/>
                  </a:cubicBezTo>
                  <a:cubicBezTo>
                    <a:pt x="24975" y="142095"/>
                    <a:pt x="32742" y="134875"/>
                    <a:pt x="32742" y="125247"/>
                  </a:cubicBezTo>
                  <a:cubicBezTo>
                    <a:pt x="32742" y="115963"/>
                    <a:pt x="24975" y="113212"/>
                    <a:pt x="19679" y="113212"/>
                  </a:cubicBezTo>
                  <a:cubicBezTo>
                    <a:pt x="9087" y="113212"/>
                    <a:pt x="260" y="122152"/>
                    <a:pt x="260" y="133155"/>
                  </a:cubicBezTo>
                  <a:cubicBezTo>
                    <a:pt x="260" y="148972"/>
                    <a:pt x="17913" y="155850"/>
                    <a:pt x="33448" y="155850"/>
                  </a:cubicBezTo>
                  <a:cubicBezTo>
                    <a:pt x="56750" y="155850"/>
                    <a:pt x="69460" y="131780"/>
                    <a:pt x="70519" y="129717"/>
                  </a:cubicBezTo>
                  <a:cubicBezTo>
                    <a:pt x="74756" y="142439"/>
                    <a:pt x="87466" y="155850"/>
                    <a:pt x="108649" y="155850"/>
                  </a:cubicBezTo>
                  <a:cubicBezTo>
                    <a:pt x="145014" y="155850"/>
                    <a:pt x="165139" y="111493"/>
                    <a:pt x="165139" y="102896"/>
                  </a:cubicBezTo>
                  <a:cubicBezTo>
                    <a:pt x="165139" y="99458"/>
                    <a:pt x="161961" y="99458"/>
                    <a:pt x="160902" y="99458"/>
                  </a:cubicBezTo>
                  <a:cubicBezTo>
                    <a:pt x="157724" y="99458"/>
                    <a:pt x="157018" y="100833"/>
                    <a:pt x="156312" y="103240"/>
                  </a:cubicBezTo>
                  <a:cubicBezTo>
                    <a:pt x="144661" y="140032"/>
                    <a:pt x="120653" y="148285"/>
                    <a:pt x="109355" y="148285"/>
                  </a:cubicBezTo>
                  <a:cubicBezTo>
                    <a:pt x="95586" y="148285"/>
                    <a:pt x="89937" y="137282"/>
                    <a:pt x="89937" y="125591"/>
                  </a:cubicBezTo>
                  <a:cubicBezTo>
                    <a:pt x="89937" y="118026"/>
                    <a:pt x="92056" y="110461"/>
                    <a:pt x="95939" y="95332"/>
                  </a:cubicBezTo>
                  <a:lnTo>
                    <a:pt x="107943" y="48224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ABB4EC0E-FBDA-387C-F953-BCD1535190C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0960959" y="4595828"/>
              <a:ext cx="81909" cy="343851"/>
            </a:xfrm>
            <a:custGeom>
              <a:avLst/>
              <a:gdLst>
                <a:gd name="csX0" fmla="*/ 82176 w 81909"/>
                <a:gd name="csY0" fmla="*/ 172011 h 343851"/>
                <a:gd name="csX1" fmla="*/ 58874 w 81909"/>
                <a:gd name="csY1" fmla="*/ 64729 h 343851"/>
                <a:gd name="csX2" fmla="*/ 3797 w 81909"/>
                <a:gd name="csY2" fmla="*/ 85 h 343851"/>
                <a:gd name="csX3" fmla="*/ 266 w 81909"/>
                <a:gd name="csY3" fmla="*/ 3523 h 343851"/>
                <a:gd name="csX4" fmla="*/ 6974 w 81909"/>
                <a:gd name="csY4" fmla="*/ 11432 h 343851"/>
                <a:gd name="csX5" fmla="*/ 61698 w 81909"/>
                <a:gd name="csY5" fmla="*/ 172011 h 343851"/>
                <a:gd name="csX6" fmla="*/ 4856 w 81909"/>
                <a:gd name="csY6" fmla="*/ 334652 h 343851"/>
                <a:gd name="csX7" fmla="*/ 266 w 81909"/>
                <a:gd name="csY7" fmla="*/ 340498 h 343851"/>
                <a:gd name="csX8" fmla="*/ 3797 w 81909"/>
                <a:gd name="csY8" fmla="*/ 343936 h 343851"/>
                <a:gd name="csX9" fmla="*/ 59933 w 81909"/>
                <a:gd name="csY9" fmla="*/ 276885 h 343851"/>
                <a:gd name="csX10" fmla="*/ 82176 w 81909"/>
                <a:gd name="csY10" fmla="*/ 172011 h 34385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81909" h="343851">
                  <a:moveTo>
                    <a:pt x="82176" y="172011"/>
                  </a:moveTo>
                  <a:cubicBezTo>
                    <a:pt x="82176" y="145190"/>
                    <a:pt x="78292" y="103584"/>
                    <a:pt x="58874" y="64729"/>
                  </a:cubicBezTo>
                  <a:cubicBezTo>
                    <a:pt x="37690" y="22435"/>
                    <a:pt x="7327" y="85"/>
                    <a:pt x="3797" y="85"/>
                  </a:cubicBezTo>
                  <a:cubicBezTo>
                    <a:pt x="1678" y="85"/>
                    <a:pt x="266" y="1460"/>
                    <a:pt x="266" y="3523"/>
                  </a:cubicBezTo>
                  <a:cubicBezTo>
                    <a:pt x="266" y="4555"/>
                    <a:pt x="266" y="5242"/>
                    <a:pt x="6974" y="11432"/>
                  </a:cubicBezTo>
                  <a:cubicBezTo>
                    <a:pt x="41574" y="45473"/>
                    <a:pt x="61698" y="100146"/>
                    <a:pt x="61698" y="172011"/>
                  </a:cubicBezTo>
                  <a:cubicBezTo>
                    <a:pt x="61698" y="230809"/>
                    <a:pt x="48635" y="291327"/>
                    <a:pt x="4856" y="334652"/>
                  </a:cubicBezTo>
                  <a:cubicBezTo>
                    <a:pt x="266" y="338779"/>
                    <a:pt x="266" y="339466"/>
                    <a:pt x="266" y="340498"/>
                  </a:cubicBezTo>
                  <a:cubicBezTo>
                    <a:pt x="266" y="342561"/>
                    <a:pt x="1678" y="343936"/>
                    <a:pt x="3797" y="343936"/>
                  </a:cubicBezTo>
                  <a:cubicBezTo>
                    <a:pt x="7327" y="343936"/>
                    <a:pt x="39103" y="320554"/>
                    <a:pt x="59933" y="276885"/>
                  </a:cubicBezTo>
                  <a:cubicBezTo>
                    <a:pt x="77939" y="239062"/>
                    <a:pt x="82176" y="200894"/>
                    <a:pt x="82176" y="172011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6CC561-EBE0-3CFC-42F3-C9811589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/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/>
                  <a:t>準ニュートン法はこれを解く代表的手法で実用上最速。</a:t>
                </a:r>
                <a:endParaRPr lang="en-US" altLang="ja-JP" sz="2400" dirty="0"/>
              </a:p>
              <a:p>
                <a:br>
                  <a:rPr lang="en-US" altLang="ja-JP" sz="2400" dirty="0"/>
                </a:br>
                <a:r>
                  <a:rPr lang="ja-JP" altLang="en-US" sz="2400" dirty="0"/>
                  <a:t>点列を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ja-JP" altLang="en-US" sz="2400" dirty="0"/>
                  <a:t>と逐次的に更新して、最適解へ。</a:t>
                </a:r>
                <a:endParaRPr lang="en-US" altLang="ja-JP" sz="2400" dirty="0"/>
              </a:p>
              <a:p>
                <a:r>
                  <a:rPr lang="ja-JP" altLang="en-US" sz="2400" dirty="0"/>
                  <a:t>関数値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 とその勾配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のみから</a:t>
                </a:r>
                <a:br>
                  <a:rPr lang="en-US" altLang="ja-JP" sz="2400" dirty="0"/>
                </a:br>
                <a:r>
                  <a:rPr lang="ja-JP" altLang="en-US" sz="2400" dirty="0"/>
                  <a:t>近似ヘッセ行列</a:t>
                </a:r>
                <a:r>
                  <a:rPr lang="en-US" altLang="ja-JP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2400" dirty="0"/>
                  <a:t>)</a:t>
                </a:r>
                <a:r>
                  <a:rPr lang="ja-JP" altLang="en-US" sz="2400" dirty="0"/>
                  <a:t>および二次近似を作る。</a:t>
                </a:r>
                <a:br>
                  <a:rPr lang="en-US" altLang="ja-JP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lang="ja-JP" altLang="en-US" sz="2400" dirty="0"/>
                  <a:t>更新方法の代表例が</a:t>
                </a:r>
                <a:r>
                  <a:rPr lang="en-US" altLang="ja-JP" sz="2400" dirty="0"/>
                  <a:t>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r>
                  <a:rPr lang="ja-JP" altLang="en-US" sz="2400" dirty="0"/>
                  <a:t>計算量を抑えた亜種</a:t>
                </a:r>
                <a:r>
                  <a:rPr lang="en-US" altLang="ja-JP" sz="2400" dirty="0"/>
                  <a:t>(Limited-memory)</a:t>
                </a:r>
                <a:r>
                  <a:rPr lang="ja-JP" altLang="en-US" sz="2400" dirty="0"/>
                  <a:t>が</a:t>
                </a:r>
                <a:r>
                  <a:rPr lang="en-US" altLang="ja-JP" sz="2400" dirty="0"/>
                  <a:t>L-BFGS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br>
                  <a:rPr lang="en-US" altLang="ja-JP" sz="2400" dirty="0"/>
                </a:br>
                <a:r>
                  <a:rPr lang="en-US" altLang="ja-JP" sz="2400" dirty="0"/>
                  <a:t>Folker Hoffmann</a:t>
                </a:r>
                <a:r>
                  <a:rPr lang="ja-JP" altLang="en-US" sz="2400" dirty="0"/>
                  <a:t>氏による</a:t>
                </a:r>
                <a:r>
                  <a:rPr lang="en-US" altLang="ja-JP" sz="2400" dirty="0" err="1"/>
                  <a:t>scipy.optimize</a:t>
                </a:r>
                <a:r>
                  <a:rPr lang="ja-JP" altLang="en-US" sz="2400" dirty="0"/>
                  <a:t>の</a:t>
                </a:r>
                <a:br>
                  <a:rPr lang="en-US" altLang="ja-JP" sz="2400" dirty="0"/>
                </a:br>
                <a:r>
                  <a:rPr lang="ja-JP" altLang="en-US" sz="2400" dirty="0">
                    <a:hlinkClick r:id="rId32"/>
                  </a:rPr>
                  <a:t>解説動画</a:t>
                </a:r>
                <a:r>
                  <a:rPr lang="ja-JP" altLang="en-US" sz="2400" dirty="0"/>
                  <a:t>も理解におすすめです。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blipFill>
                <a:blip r:embed="rId33"/>
                <a:stretch>
                  <a:fillRect l="-1376" t="-1932" r="-4213" b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9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650D69-3E18-522D-FDFA-9BA464BDAA7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Part.1</a:t>
            </a:r>
            <a:r>
              <a:rPr lang="ja-JP" altLang="en-US" dirty="0">
                <a:solidFill>
                  <a:schemeClr val="tx1"/>
                </a:solidFill>
              </a:rPr>
              <a:t>のまとめ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9B3234-C407-A1E7-39B6-FF3C38592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1871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連続最適化問題</a:t>
            </a:r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準ニュートン法が解法の一つ</a:t>
            </a:r>
            <a:endParaRPr lang="en-US" altLang="ja-JP" dirty="0"/>
          </a:p>
          <a:p>
            <a:r>
              <a:rPr lang="en-US" dirty="0" err="1"/>
              <a:t>scipy.optimize</a:t>
            </a:r>
            <a:r>
              <a:rPr lang="ja-JP" altLang="en-US" dirty="0"/>
              <a:t>で実装されている</a:t>
            </a:r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A55A2F2-ACEF-7A80-8264-549D079C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4640"/>
            <a:ext cx="5181600" cy="301350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あくまで個人の感想ですが、</a:t>
            </a:r>
            <a:br>
              <a:rPr lang="en-US" altLang="ja-JP" dirty="0"/>
            </a:br>
            <a:r>
              <a:rPr lang="ja-JP" altLang="en-US" dirty="0"/>
              <a:t>数理最適化は基礎技術寄り</a:t>
            </a:r>
            <a:endParaRPr lang="en-US" altLang="ja-JP" dirty="0"/>
          </a:p>
          <a:p>
            <a:r>
              <a:rPr lang="ja-JP" altLang="en-US" dirty="0"/>
              <a:t>モデリング次第で実はこの技術が使える、みたいな場面が存在</a:t>
            </a:r>
            <a:endParaRPr lang="en-US" altLang="ja-JP" dirty="0"/>
          </a:p>
          <a:p>
            <a:r>
              <a:rPr lang="ja-JP" altLang="en-US" dirty="0"/>
              <a:t>数学的に解きにくい問題もあり、どう定式化するかが一番重要</a:t>
            </a:r>
            <a:br>
              <a:rPr lang="en-US" altLang="ja-JP" dirty="0"/>
            </a:br>
            <a:r>
              <a:rPr lang="ja-JP" altLang="en-US" dirty="0"/>
              <a:t>ともよく言われる</a:t>
            </a:r>
            <a:endParaRPr lang="en-US" dirty="0"/>
          </a:p>
          <a:p>
            <a:endParaRPr lang="en-US" dirty="0"/>
          </a:p>
        </p:txBody>
      </p:sp>
      <p:grpSp>
        <p:nvGrpSpPr>
          <p:cNvPr id="31" name="グループ化 30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Shape Display">
            <a:extLst>
              <a:ext uri="{FF2B5EF4-FFF2-40B4-BE49-F238E27FC236}">
                <a16:creationId xmlns:a16="http://schemas.microsoft.com/office/drawing/2014/main" id="{5A5B1CE2-C8AE-BE9D-6B3E-737F23E405B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68500" y="2324100"/>
            <a:ext cx="2545067" cy="593067"/>
            <a:chOff x="8969506" y="4986486"/>
            <a:chExt cx="2535423" cy="574558"/>
          </a:xfrm>
        </p:grpSpPr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D0F12A00-38FF-3C18-0A9A-7A303540D71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8969506" y="5092393"/>
              <a:ext cx="275738" cy="151982"/>
            </a:xfrm>
            <a:custGeom>
              <a:avLst/>
              <a:gdLst>
                <a:gd name="csX0" fmla="*/ 27736 w 275738"/>
                <a:gd name="csY0" fmla="*/ 33782 h 151982"/>
                <a:gd name="csX1" fmla="*/ 27736 w 275738"/>
                <a:gd name="csY1" fmla="*/ 125934 h 151982"/>
                <a:gd name="csX2" fmla="*/ 197 w 275738"/>
                <a:gd name="csY2" fmla="*/ 141408 h 151982"/>
                <a:gd name="csX3" fmla="*/ 197 w 275738"/>
                <a:gd name="csY3" fmla="*/ 152067 h 151982"/>
                <a:gd name="csX4" fmla="*/ 40093 w 275738"/>
                <a:gd name="csY4" fmla="*/ 151036 h 151982"/>
                <a:gd name="csX5" fmla="*/ 79635 w 275738"/>
                <a:gd name="csY5" fmla="*/ 152067 h 151982"/>
                <a:gd name="csX6" fmla="*/ 79635 w 275738"/>
                <a:gd name="csY6" fmla="*/ 141408 h 151982"/>
                <a:gd name="csX7" fmla="*/ 52097 w 275738"/>
                <a:gd name="csY7" fmla="*/ 125934 h 151982"/>
                <a:gd name="csX8" fmla="*/ 52097 w 275738"/>
                <a:gd name="csY8" fmla="*/ 62666 h 151982"/>
                <a:gd name="csX9" fmla="*/ 99760 w 275738"/>
                <a:gd name="csY9" fmla="*/ 7649 h 151982"/>
                <a:gd name="csX10" fmla="*/ 125886 w 275738"/>
                <a:gd name="csY10" fmla="*/ 45817 h 151982"/>
                <a:gd name="csX11" fmla="*/ 125886 w 275738"/>
                <a:gd name="csY11" fmla="*/ 125934 h 151982"/>
                <a:gd name="csX12" fmla="*/ 98347 w 275738"/>
                <a:gd name="csY12" fmla="*/ 141408 h 151982"/>
                <a:gd name="csX13" fmla="*/ 98347 w 275738"/>
                <a:gd name="csY13" fmla="*/ 152067 h 151982"/>
                <a:gd name="csX14" fmla="*/ 138243 w 275738"/>
                <a:gd name="csY14" fmla="*/ 151036 h 151982"/>
                <a:gd name="csX15" fmla="*/ 177785 w 275738"/>
                <a:gd name="csY15" fmla="*/ 152067 h 151982"/>
                <a:gd name="csX16" fmla="*/ 177785 w 275738"/>
                <a:gd name="csY16" fmla="*/ 141408 h 151982"/>
                <a:gd name="csX17" fmla="*/ 150247 w 275738"/>
                <a:gd name="csY17" fmla="*/ 125934 h 151982"/>
                <a:gd name="csX18" fmla="*/ 150247 w 275738"/>
                <a:gd name="csY18" fmla="*/ 62666 h 151982"/>
                <a:gd name="csX19" fmla="*/ 197910 w 275738"/>
                <a:gd name="csY19" fmla="*/ 7649 h 151982"/>
                <a:gd name="csX20" fmla="*/ 224036 w 275738"/>
                <a:gd name="csY20" fmla="*/ 45817 h 151982"/>
                <a:gd name="csX21" fmla="*/ 224036 w 275738"/>
                <a:gd name="csY21" fmla="*/ 125934 h 151982"/>
                <a:gd name="csX22" fmla="*/ 196498 w 275738"/>
                <a:gd name="csY22" fmla="*/ 141408 h 151982"/>
                <a:gd name="csX23" fmla="*/ 196498 w 275738"/>
                <a:gd name="csY23" fmla="*/ 152067 h 151982"/>
                <a:gd name="csX24" fmla="*/ 236393 w 275738"/>
                <a:gd name="csY24" fmla="*/ 151036 h 151982"/>
                <a:gd name="csX25" fmla="*/ 275936 w 275738"/>
                <a:gd name="csY25" fmla="*/ 152067 h 151982"/>
                <a:gd name="csX26" fmla="*/ 275936 w 275738"/>
                <a:gd name="csY26" fmla="*/ 141408 h 151982"/>
                <a:gd name="csX27" fmla="*/ 248397 w 275738"/>
                <a:gd name="csY27" fmla="*/ 131092 h 151982"/>
                <a:gd name="csX28" fmla="*/ 248397 w 275738"/>
                <a:gd name="csY28" fmla="*/ 65417 h 151982"/>
                <a:gd name="csX29" fmla="*/ 237452 w 275738"/>
                <a:gd name="csY29" fmla="*/ 12807 h 151982"/>
                <a:gd name="csX30" fmla="*/ 200381 w 275738"/>
                <a:gd name="csY30" fmla="*/ 85 h 151982"/>
                <a:gd name="csX31" fmla="*/ 149188 w 275738"/>
                <a:gd name="csY31" fmla="*/ 33782 h 151982"/>
                <a:gd name="csX32" fmla="*/ 102231 w 275738"/>
                <a:gd name="csY32" fmla="*/ 85 h 151982"/>
                <a:gd name="csX33" fmla="*/ 49978 w 275738"/>
                <a:gd name="csY33" fmla="*/ 36189 h 151982"/>
                <a:gd name="csX34" fmla="*/ 49978 w 275738"/>
                <a:gd name="csY34" fmla="*/ 85 h 151982"/>
                <a:gd name="csX35" fmla="*/ 197 w 275738"/>
                <a:gd name="csY35" fmla="*/ 3867 h 151982"/>
                <a:gd name="csX36" fmla="*/ 197 w 275738"/>
                <a:gd name="csY36" fmla="*/ 14526 h 151982"/>
                <a:gd name="csX37" fmla="*/ 27736 w 275738"/>
                <a:gd name="csY37" fmla="*/ 33782 h 15198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275738" h="151982">
                  <a:moveTo>
                    <a:pt x="27736" y="33782"/>
                  </a:moveTo>
                  <a:lnTo>
                    <a:pt x="27736" y="125934"/>
                  </a:lnTo>
                  <a:cubicBezTo>
                    <a:pt x="27736" y="141408"/>
                    <a:pt x="23852" y="141408"/>
                    <a:pt x="197" y="141408"/>
                  </a:cubicBezTo>
                  <a:lnTo>
                    <a:pt x="197" y="152067"/>
                  </a:lnTo>
                  <a:cubicBezTo>
                    <a:pt x="12554" y="151723"/>
                    <a:pt x="30560" y="151036"/>
                    <a:pt x="40093" y="151036"/>
                  </a:cubicBezTo>
                  <a:cubicBezTo>
                    <a:pt x="49272" y="151036"/>
                    <a:pt x="67631" y="151723"/>
                    <a:pt x="79635" y="152067"/>
                  </a:cubicBezTo>
                  <a:lnTo>
                    <a:pt x="79635" y="141408"/>
                  </a:lnTo>
                  <a:cubicBezTo>
                    <a:pt x="55980" y="141408"/>
                    <a:pt x="52097" y="141408"/>
                    <a:pt x="52097" y="125934"/>
                  </a:cubicBezTo>
                  <a:lnTo>
                    <a:pt x="52097" y="62666"/>
                  </a:lnTo>
                  <a:cubicBezTo>
                    <a:pt x="52097" y="26905"/>
                    <a:pt x="77164" y="7649"/>
                    <a:pt x="99760" y="7649"/>
                  </a:cubicBezTo>
                  <a:cubicBezTo>
                    <a:pt x="122002" y="7649"/>
                    <a:pt x="125886" y="26217"/>
                    <a:pt x="125886" y="45817"/>
                  </a:cubicBezTo>
                  <a:lnTo>
                    <a:pt x="125886" y="125934"/>
                  </a:lnTo>
                  <a:cubicBezTo>
                    <a:pt x="125886" y="141408"/>
                    <a:pt x="122002" y="141408"/>
                    <a:pt x="98347" y="141408"/>
                  </a:cubicBezTo>
                  <a:lnTo>
                    <a:pt x="98347" y="152067"/>
                  </a:lnTo>
                  <a:cubicBezTo>
                    <a:pt x="110704" y="151723"/>
                    <a:pt x="128710" y="151036"/>
                    <a:pt x="138243" y="151036"/>
                  </a:cubicBezTo>
                  <a:cubicBezTo>
                    <a:pt x="147422" y="151036"/>
                    <a:pt x="165782" y="151723"/>
                    <a:pt x="177785" y="152067"/>
                  </a:cubicBezTo>
                  <a:lnTo>
                    <a:pt x="177785" y="141408"/>
                  </a:lnTo>
                  <a:cubicBezTo>
                    <a:pt x="154131" y="141408"/>
                    <a:pt x="150247" y="141408"/>
                    <a:pt x="150247" y="125934"/>
                  </a:cubicBezTo>
                  <a:lnTo>
                    <a:pt x="150247" y="62666"/>
                  </a:lnTo>
                  <a:cubicBezTo>
                    <a:pt x="150247" y="26905"/>
                    <a:pt x="175314" y="7649"/>
                    <a:pt x="197910" y="7649"/>
                  </a:cubicBezTo>
                  <a:cubicBezTo>
                    <a:pt x="220152" y="7649"/>
                    <a:pt x="224036" y="26217"/>
                    <a:pt x="224036" y="45817"/>
                  </a:cubicBezTo>
                  <a:lnTo>
                    <a:pt x="224036" y="125934"/>
                  </a:lnTo>
                  <a:cubicBezTo>
                    <a:pt x="224036" y="141408"/>
                    <a:pt x="220152" y="141408"/>
                    <a:pt x="196498" y="141408"/>
                  </a:cubicBezTo>
                  <a:lnTo>
                    <a:pt x="196498" y="152067"/>
                  </a:lnTo>
                  <a:cubicBezTo>
                    <a:pt x="208855" y="151723"/>
                    <a:pt x="226861" y="151036"/>
                    <a:pt x="236393" y="151036"/>
                  </a:cubicBezTo>
                  <a:cubicBezTo>
                    <a:pt x="245573" y="151036"/>
                    <a:pt x="263932" y="151723"/>
                    <a:pt x="275936" y="152067"/>
                  </a:cubicBezTo>
                  <a:lnTo>
                    <a:pt x="275936" y="141408"/>
                  </a:lnTo>
                  <a:cubicBezTo>
                    <a:pt x="257577" y="141408"/>
                    <a:pt x="248750" y="141408"/>
                    <a:pt x="248397" y="131092"/>
                  </a:cubicBezTo>
                  <a:lnTo>
                    <a:pt x="248397" y="65417"/>
                  </a:lnTo>
                  <a:cubicBezTo>
                    <a:pt x="248397" y="35845"/>
                    <a:pt x="248397" y="25186"/>
                    <a:pt x="237452" y="12807"/>
                  </a:cubicBezTo>
                  <a:cubicBezTo>
                    <a:pt x="232510" y="6962"/>
                    <a:pt x="220859" y="85"/>
                    <a:pt x="200381" y="85"/>
                  </a:cubicBezTo>
                  <a:cubicBezTo>
                    <a:pt x="170724" y="85"/>
                    <a:pt x="155190" y="20716"/>
                    <a:pt x="149188" y="33782"/>
                  </a:cubicBezTo>
                  <a:cubicBezTo>
                    <a:pt x="144245" y="3867"/>
                    <a:pt x="118119" y="85"/>
                    <a:pt x="102231" y="85"/>
                  </a:cubicBezTo>
                  <a:cubicBezTo>
                    <a:pt x="76458" y="85"/>
                    <a:pt x="59864" y="14870"/>
                    <a:pt x="49978" y="36189"/>
                  </a:cubicBezTo>
                  <a:lnTo>
                    <a:pt x="49978" y="85"/>
                  </a:lnTo>
                  <a:lnTo>
                    <a:pt x="197" y="3867"/>
                  </a:lnTo>
                  <a:lnTo>
                    <a:pt x="197" y="14526"/>
                  </a:lnTo>
                  <a:cubicBezTo>
                    <a:pt x="24911" y="14526"/>
                    <a:pt x="27736" y="16933"/>
                    <a:pt x="27736" y="33782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2A2C5CA2-CE85-BD6D-78AB-1923DC872CC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9264075" y="5014338"/>
              <a:ext cx="75554" cy="230036"/>
            </a:xfrm>
            <a:custGeom>
              <a:avLst/>
              <a:gdLst>
                <a:gd name="csX0" fmla="*/ 51046 w 75554"/>
                <a:gd name="csY0" fmla="*/ 78139 h 230036"/>
                <a:gd name="csX1" fmla="*/ 1618 w 75554"/>
                <a:gd name="csY1" fmla="*/ 81921 h 230036"/>
                <a:gd name="csX2" fmla="*/ 1618 w 75554"/>
                <a:gd name="csY2" fmla="*/ 92581 h 230036"/>
                <a:gd name="csX3" fmla="*/ 27744 w 75554"/>
                <a:gd name="csY3" fmla="*/ 111493 h 230036"/>
                <a:gd name="csX4" fmla="*/ 27744 w 75554"/>
                <a:gd name="csY4" fmla="*/ 203989 h 230036"/>
                <a:gd name="csX5" fmla="*/ 205 w 75554"/>
                <a:gd name="csY5" fmla="*/ 219462 h 230036"/>
                <a:gd name="csX6" fmla="*/ 205 w 75554"/>
                <a:gd name="csY6" fmla="*/ 230121 h 230036"/>
                <a:gd name="csX7" fmla="*/ 39042 w 75554"/>
                <a:gd name="csY7" fmla="*/ 229090 h 230036"/>
                <a:gd name="csX8" fmla="*/ 75760 w 75554"/>
                <a:gd name="csY8" fmla="*/ 230121 h 230036"/>
                <a:gd name="csX9" fmla="*/ 75760 w 75554"/>
                <a:gd name="csY9" fmla="*/ 219462 h 230036"/>
                <a:gd name="csX10" fmla="*/ 51046 w 75554"/>
                <a:gd name="csY10" fmla="*/ 204333 h 230036"/>
                <a:gd name="csX11" fmla="*/ 51046 w 75554"/>
                <a:gd name="csY11" fmla="*/ 78139 h 230036"/>
                <a:gd name="csX12" fmla="*/ 52458 w 75554"/>
                <a:gd name="csY12" fmla="*/ 18309 h 230036"/>
                <a:gd name="csX13" fmla="*/ 33746 w 75554"/>
                <a:gd name="csY13" fmla="*/ 85 h 230036"/>
                <a:gd name="csX14" fmla="*/ 15034 w 75554"/>
                <a:gd name="csY14" fmla="*/ 18309 h 230036"/>
                <a:gd name="csX15" fmla="*/ 33746 w 75554"/>
                <a:gd name="csY15" fmla="*/ 36533 h 230036"/>
                <a:gd name="csX16" fmla="*/ 52458 w 75554"/>
                <a:gd name="csY16" fmla="*/ 18309 h 2300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75554" h="230036">
                  <a:moveTo>
                    <a:pt x="51046" y="78139"/>
                  </a:moveTo>
                  <a:lnTo>
                    <a:pt x="1618" y="81921"/>
                  </a:lnTo>
                  <a:lnTo>
                    <a:pt x="1618" y="92581"/>
                  </a:lnTo>
                  <a:cubicBezTo>
                    <a:pt x="24567" y="92581"/>
                    <a:pt x="27744" y="94644"/>
                    <a:pt x="27744" y="111493"/>
                  </a:cubicBezTo>
                  <a:lnTo>
                    <a:pt x="27744" y="203989"/>
                  </a:lnTo>
                  <a:cubicBezTo>
                    <a:pt x="27744" y="219462"/>
                    <a:pt x="23860" y="219462"/>
                    <a:pt x="205" y="219462"/>
                  </a:cubicBezTo>
                  <a:lnTo>
                    <a:pt x="205" y="230121"/>
                  </a:lnTo>
                  <a:cubicBezTo>
                    <a:pt x="11503" y="229778"/>
                    <a:pt x="30569" y="229090"/>
                    <a:pt x="39042" y="229090"/>
                  </a:cubicBezTo>
                  <a:cubicBezTo>
                    <a:pt x="51399" y="229090"/>
                    <a:pt x="63756" y="229778"/>
                    <a:pt x="75760" y="230121"/>
                  </a:cubicBezTo>
                  <a:lnTo>
                    <a:pt x="75760" y="219462"/>
                  </a:lnTo>
                  <a:cubicBezTo>
                    <a:pt x="52458" y="219462"/>
                    <a:pt x="51046" y="217743"/>
                    <a:pt x="51046" y="204333"/>
                  </a:cubicBezTo>
                  <a:lnTo>
                    <a:pt x="51046" y="78139"/>
                  </a:lnTo>
                  <a:close/>
                  <a:moveTo>
                    <a:pt x="52458" y="18309"/>
                  </a:moveTo>
                  <a:cubicBezTo>
                    <a:pt x="52458" y="7306"/>
                    <a:pt x="43632" y="85"/>
                    <a:pt x="33746" y="85"/>
                  </a:cubicBezTo>
                  <a:cubicBezTo>
                    <a:pt x="22801" y="85"/>
                    <a:pt x="15034" y="9369"/>
                    <a:pt x="15034" y="18309"/>
                  </a:cubicBezTo>
                  <a:cubicBezTo>
                    <a:pt x="15034" y="27593"/>
                    <a:pt x="22801" y="36533"/>
                    <a:pt x="33746" y="36533"/>
                  </a:cubicBezTo>
                  <a:cubicBezTo>
                    <a:pt x="43632" y="36533"/>
                    <a:pt x="52458" y="29312"/>
                    <a:pt x="52458" y="18309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フリーフォーム: 図形 14">
              <a:extLst>
                <a:ext uri="{FF2B5EF4-FFF2-40B4-BE49-F238E27FC236}">
                  <a16:creationId xmlns:a16="http://schemas.microsoft.com/office/drawing/2014/main" id="{C13DB3BF-550C-AF9A-FB8F-915513067E5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9361794" y="5092393"/>
              <a:ext cx="177588" cy="151982"/>
            </a:xfrm>
            <a:custGeom>
              <a:avLst/>
              <a:gdLst>
                <a:gd name="csX0" fmla="*/ 27747 w 177588"/>
                <a:gd name="csY0" fmla="*/ 33782 h 151982"/>
                <a:gd name="csX1" fmla="*/ 27747 w 177588"/>
                <a:gd name="csY1" fmla="*/ 125934 h 151982"/>
                <a:gd name="csX2" fmla="*/ 208 w 177588"/>
                <a:gd name="csY2" fmla="*/ 141408 h 151982"/>
                <a:gd name="csX3" fmla="*/ 208 w 177588"/>
                <a:gd name="csY3" fmla="*/ 152067 h 151982"/>
                <a:gd name="csX4" fmla="*/ 40104 w 177588"/>
                <a:gd name="csY4" fmla="*/ 151036 h 151982"/>
                <a:gd name="csX5" fmla="*/ 79646 w 177588"/>
                <a:gd name="csY5" fmla="*/ 152067 h 151982"/>
                <a:gd name="csX6" fmla="*/ 79646 w 177588"/>
                <a:gd name="csY6" fmla="*/ 141408 h 151982"/>
                <a:gd name="csX7" fmla="*/ 52108 w 177588"/>
                <a:gd name="csY7" fmla="*/ 125934 h 151982"/>
                <a:gd name="csX8" fmla="*/ 52108 w 177588"/>
                <a:gd name="csY8" fmla="*/ 62666 h 151982"/>
                <a:gd name="csX9" fmla="*/ 99771 w 177588"/>
                <a:gd name="csY9" fmla="*/ 7649 h 151982"/>
                <a:gd name="csX10" fmla="*/ 125897 w 177588"/>
                <a:gd name="csY10" fmla="*/ 45817 h 151982"/>
                <a:gd name="csX11" fmla="*/ 125897 w 177588"/>
                <a:gd name="csY11" fmla="*/ 125934 h 151982"/>
                <a:gd name="csX12" fmla="*/ 98358 w 177588"/>
                <a:gd name="csY12" fmla="*/ 141408 h 151982"/>
                <a:gd name="csX13" fmla="*/ 98358 w 177588"/>
                <a:gd name="csY13" fmla="*/ 152067 h 151982"/>
                <a:gd name="csX14" fmla="*/ 138254 w 177588"/>
                <a:gd name="csY14" fmla="*/ 151036 h 151982"/>
                <a:gd name="csX15" fmla="*/ 177797 w 177588"/>
                <a:gd name="csY15" fmla="*/ 152067 h 151982"/>
                <a:gd name="csX16" fmla="*/ 177797 w 177588"/>
                <a:gd name="csY16" fmla="*/ 141408 h 151982"/>
                <a:gd name="csX17" fmla="*/ 150258 w 177588"/>
                <a:gd name="csY17" fmla="*/ 131092 h 151982"/>
                <a:gd name="csX18" fmla="*/ 150258 w 177588"/>
                <a:gd name="csY18" fmla="*/ 65417 h 151982"/>
                <a:gd name="csX19" fmla="*/ 139313 w 177588"/>
                <a:gd name="csY19" fmla="*/ 12807 h 151982"/>
                <a:gd name="csX20" fmla="*/ 102242 w 177588"/>
                <a:gd name="csY20" fmla="*/ 85 h 151982"/>
                <a:gd name="csX21" fmla="*/ 49990 w 177588"/>
                <a:gd name="csY21" fmla="*/ 36189 h 151982"/>
                <a:gd name="csX22" fmla="*/ 49990 w 177588"/>
                <a:gd name="csY22" fmla="*/ 85 h 151982"/>
                <a:gd name="csX23" fmla="*/ 208 w 177588"/>
                <a:gd name="csY23" fmla="*/ 3867 h 151982"/>
                <a:gd name="csX24" fmla="*/ 208 w 177588"/>
                <a:gd name="csY24" fmla="*/ 14526 h 151982"/>
                <a:gd name="csX25" fmla="*/ 27747 w 177588"/>
                <a:gd name="csY25" fmla="*/ 33782 h 15198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</a:cxnLst>
              <a:rect l="l" t="t" r="r" b="b"/>
              <a:pathLst>
                <a:path w="177588" h="151982">
                  <a:moveTo>
                    <a:pt x="27747" y="33782"/>
                  </a:moveTo>
                  <a:lnTo>
                    <a:pt x="27747" y="125934"/>
                  </a:lnTo>
                  <a:cubicBezTo>
                    <a:pt x="27747" y="141408"/>
                    <a:pt x="23863" y="141408"/>
                    <a:pt x="208" y="141408"/>
                  </a:cubicBezTo>
                  <a:lnTo>
                    <a:pt x="208" y="152067"/>
                  </a:lnTo>
                  <a:cubicBezTo>
                    <a:pt x="12565" y="151723"/>
                    <a:pt x="30571" y="151036"/>
                    <a:pt x="40104" y="151036"/>
                  </a:cubicBezTo>
                  <a:cubicBezTo>
                    <a:pt x="49283" y="151036"/>
                    <a:pt x="67642" y="151723"/>
                    <a:pt x="79646" y="152067"/>
                  </a:cubicBezTo>
                  <a:lnTo>
                    <a:pt x="79646" y="141408"/>
                  </a:lnTo>
                  <a:cubicBezTo>
                    <a:pt x="55991" y="141408"/>
                    <a:pt x="52108" y="141408"/>
                    <a:pt x="52108" y="125934"/>
                  </a:cubicBezTo>
                  <a:lnTo>
                    <a:pt x="52108" y="62666"/>
                  </a:lnTo>
                  <a:cubicBezTo>
                    <a:pt x="52108" y="26905"/>
                    <a:pt x="77175" y="7649"/>
                    <a:pt x="99771" y="7649"/>
                  </a:cubicBezTo>
                  <a:cubicBezTo>
                    <a:pt x="122013" y="7649"/>
                    <a:pt x="125897" y="26217"/>
                    <a:pt x="125897" y="45817"/>
                  </a:cubicBezTo>
                  <a:lnTo>
                    <a:pt x="125897" y="125934"/>
                  </a:lnTo>
                  <a:cubicBezTo>
                    <a:pt x="125897" y="141408"/>
                    <a:pt x="122013" y="141408"/>
                    <a:pt x="98358" y="141408"/>
                  </a:cubicBezTo>
                  <a:lnTo>
                    <a:pt x="98358" y="152067"/>
                  </a:lnTo>
                  <a:cubicBezTo>
                    <a:pt x="110716" y="151723"/>
                    <a:pt x="128721" y="151036"/>
                    <a:pt x="138254" y="151036"/>
                  </a:cubicBezTo>
                  <a:cubicBezTo>
                    <a:pt x="147434" y="151036"/>
                    <a:pt x="165793" y="151723"/>
                    <a:pt x="177797" y="152067"/>
                  </a:cubicBezTo>
                  <a:lnTo>
                    <a:pt x="177797" y="141408"/>
                  </a:lnTo>
                  <a:cubicBezTo>
                    <a:pt x="159438" y="141408"/>
                    <a:pt x="150611" y="141408"/>
                    <a:pt x="150258" y="131092"/>
                  </a:cubicBezTo>
                  <a:lnTo>
                    <a:pt x="150258" y="65417"/>
                  </a:lnTo>
                  <a:cubicBezTo>
                    <a:pt x="150258" y="35845"/>
                    <a:pt x="150258" y="25186"/>
                    <a:pt x="139313" y="12807"/>
                  </a:cubicBezTo>
                  <a:cubicBezTo>
                    <a:pt x="134370" y="6962"/>
                    <a:pt x="122720" y="85"/>
                    <a:pt x="102242" y="85"/>
                  </a:cubicBezTo>
                  <a:cubicBezTo>
                    <a:pt x="76469" y="85"/>
                    <a:pt x="59875" y="14870"/>
                    <a:pt x="49990" y="36189"/>
                  </a:cubicBezTo>
                  <a:lnTo>
                    <a:pt x="49990" y="85"/>
                  </a:lnTo>
                  <a:lnTo>
                    <a:pt x="208" y="3867"/>
                  </a:lnTo>
                  <a:lnTo>
                    <a:pt x="208" y="14526"/>
                  </a:lnTo>
                  <a:cubicBezTo>
                    <a:pt x="24922" y="14526"/>
                    <a:pt x="27747" y="16933"/>
                    <a:pt x="27747" y="33782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フリーフォーム: 図形 16">
              <a:extLst>
                <a:ext uri="{FF2B5EF4-FFF2-40B4-BE49-F238E27FC236}">
                  <a16:creationId xmlns:a16="http://schemas.microsoft.com/office/drawing/2014/main" id="{C9D02730-2441-95CB-F4D5-694067C80D5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558291" y="5014338"/>
              <a:ext cx="75554" cy="230036"/>
            </a:xfrm>
            <a:custGeom>
              <a:avLst/>
              <a:gdLst>
                <a:gd name="csX0" fmla="*/ 51054 w 75554"/>
                <a:gd name="csY0" fmla="*/ 78139 h 230036"/>
                <a:gd name="csX1" fmla="*/ 1626 w 75554"/>
                <a:gd name="csY1" fmla="*/ 81921 h 230036"/>
                <a:gd name="csX2" fmla="*/ 1626 w 75554"/>
                <a:gd name="csY2" fmla="*/ 92581 h 230036"/>
                <a:gd name="csX3" fmla="*/ 27752 w 75554"/>
                <a:gd name="csY3" fmla="*/ 111493 h 230036"/>
                <a:gd name="csX4" fmla="*/ 27752 w 75554"/>
                <a:gd name="csY4" fmla="*/ 203989 h 230036"/>
                <a:gd name="csX5" fmla="*/ 214 w 75554"/>
                <a:gd name="csY5" fmla="*/ 219462 h 230036"/>
                <a:gd name="csX6" fmla="*/ 214 w 75554"/>
                <a:gd name="csY6" fmla="*/ 230121 h 230036"/>
                <a:gd name="csX7" fmla="*/ 39050 w 75554"/>
                <a:gd name="csY7" fmla="*/ 229090 h 230036"/>
                <a:gd name="csX8" fmla="*/ 75768 w 75554"/>
                <a:gd name="csY8" fmla="*/ 230121 h 230036"/>
                <a:gd name="csX9" fmla="*/ 75768 w 75554"/>
                <a:gd name="csY9" fmla="*/ 219462 h 230036"/>
                <a:gd name="csX10" fmla="*/ 51054 w 75554"/>
                <a:gd name="csY10" fmla="*/ 204333 h 230036"/>
                <a:gd name="csX11" fmla="*/ 51054 w 75554"/>
                <a:gd name="csY11" fmla="*/ 78139 h 230036"/>
                <a:gd name="csX12" fmla="*/ 52466 w 75554"/>
                <a:gd name="csY12" fmla="*/ 18309 h 230036"/>
                <a:gd name="csX13" fmla="*/ 33754 w 75554"/>
                <a:gd name="csY13" fmla="*/ 85 h 230036"/>
                <a:gd name="csX14" fmla="*/ 15042 w 75554"/>
                <a:gd name="csY14" fmla="*/ 18309 h 230036"/>
                <a:gd name="csX15" fmla="*/ 33754 w 75554"/>
                <a:gd name="csY15" fmla="*/ 36533 h 230036"/>
                <a:gd name="csX16" fmla="*/ 52466 w 75554"/>
                <a:gd name="csY16" fmla="*/ 18309 h 2300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75554" h="230036">
                  <a:moveTo>
                    <a:pt x="51054" y="78139"/>
                  </a:moveTo>
                  <a:lnTo>
                    <a:pt x="1626" y="81921"/>
                  </a:lnTo>
                  <a:lnTo>
                    <a:pt x="1626" y="92581"/>
                  </a:lnTo>
                  <a:cubicBezTo>
                    <a:pt x="24575" y="92581"/>
                    <a:pt x="27752" y="94644"/>
                    <a:pt x="27752" y="111493"/>
                  </a:cubicBezTo>
                  <a:lnTo>
                    <a:pt x="27752" y="203989"/>
                  </a:lnTo>
                  <a:cubicBezTo>
                    <a:pt x="27752" y="219462"/>
                    <a:pt x="23869" y="219462"/>
                    <a:pt x="214" y="219462"/>
                  </a:cubicBezTo>
                  <a:lnTo>
                    <a:pt x="214" y="230121"/>
                  </a:lnTo>
                  <a:cubicBezTo>
                    <a:pt x="11512" y="229778"/>
                    <a:pt x="30577" y="229090"/>
                    <a:pt x="39050" y="229090"/>
                  </a:cubicBezTo>
                  <a:cubicBezTo>
                    <a:pt x="51407" y="229090"/>
                    <a:pt x="63764" y="229778"/>
                    <a:pt x="75768" y="230121"/>
                  </a:cubicBezTo>
                  <a:lnTo>
                    <a:pt x="75768" y="219462"/>
                  </a:lnTo>
                  <a:cubicBezTo>
                    <a:pt x="52466" y="219462"/>
                    <a:pt x="51054" y="217743"/>
                    <a:pt x="51054" y="204333"/>
                  </a:cubicBezTo>
                  <a:lnTo>
                    <a:pt x="51054" y="78139"/>
                  </a:lnTo>
                  <a:close/>
                  <a:moveTo>
                    <a:pt x="52466" y="18309"/>
                  </a:moveTo>
                  <a:cubicBezTo>
                    <a:pt x="52466" y="7306"/>
                    <a:pt x="43640" y="85"/>
                    <a:pt x="33754" y="85"/>
                  </a:cubicBezTo>
                  <a:cubicBezTo>
                    <a:pt x="22810" y="85"/>
                    <a:pt x="15042" y="9369"/>
                    <a:pt x="15042" y="18309"/>
                  </a:cubicBezTo>
                  <a:cubicBezTo>
                    <a:pt x="15042" y="27593"/>
                    <a:pt x="22810" y="36533"/>
                    <a:pt x="33754" y="36533"/>
                  </a:cubicBezTo>
                  <a:cubicBezTo>
                    <a:pt x="43640" y="36533"/>
                    <a:pt x="52466" y="29312"/>
                    <a:pt x="52466" y="18309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A86C8163-C1C2-252D-CCF5-1CFBF7C636E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656010" y="5092393"/>
              <a:ext cx="275738" cy="151982"/>
            </a:xfrm>
            <a:custGeom>
              <a:avLst/>
              <a:gdLst>
                <a:gd name="csX0" fmla="*/ 27755 w 275738"/>
                <a:gd name="csY0" fmla="*/ 33782 h 151982"/>
                <a:gd name="csX1" fmla="*/ 27755 w 275738"/>
                <a:gd name="csY1" fmla="*/ 125934 h 151982"/>
                <a:gd name="csX2" fmla="*/ 217 w 275738"/>
                <a:gd name="csY2" fmla="*/ 141408 h 151982"/>
                <a:gd name="csX3" fmla="*/ 217 w 275738"/>
                <a:gd name="csY3" fmla="*/ 152067 h 151982"/>
                <a:gd name="csX4" fmla="*/ 40112 w 275738"/>
                <a:gd name="csY4" fmla="*/ 151036 h 151982"/>
                <a:gd name="csX5" fmla="*/ 79655 w 275738"/>
                <a:gd name="csY5" fmla="*/ 152067 h 151982"/>
                <a:gd name="csX6" fmla="*/ 79655 w 275738"/>
                <a:gd name="csY6" fmla="*/ 141408 h 151982"/>
                <a:gd name="csX7" fmla="*/ 52116 w 275738"/>
                <a:gd name="csY7" fmla="*/ 125934 h 151982"/>
                <a:gd name="csX8" fmla="*/ 52116 w 275738"/>
                <a:gd name="csY8" fmla="*/ 62666 h 151982"/>
                <a:gd name="csX9" fmla="*/ 99779 w 275738"/>
                <a:gd name="csY9" fmla="*/ 7649 h 151982"/>
                <a:gd name="csX10" fmla="*/ 125905 w 275738"/>
                <a:gd name="csY10" fmla="*/ 45817 h 151982"/>
                <a:gd name="csX11" fmla="*/ 125905 w 275738"/>
                <a:gd name="csY11" fmla="*/ 125934 h 151982"/>
                <a:gd name="csX12" fmla="*/ 98367 w 275738"/>
                <a:gd name="csY12" fmla="*/ 141408 h 151982"/>
                <a:gd name="csX13" fmla="*/ 98367 w 275738"/>
                <a:gd name="csY13" fmla="*/ 152067 h 151982"/>
                <a:gd name="csX14" fmla="*/ 138262 w 275738"/>
                <a:gd name="csY14" fmla="*/ 151036 h 151982"/>
                <a:gd name="csX15" fmla="*/ 177805 w 275738"/>
                <a:gd name="csY15" fmla="*/ 152067 h 151982"/>
                <a:gd name="csX16" fmla="*/ 177805 w 275738"/>
                <a:gd name="csY16" fmla="*/ 141408 h 151982"/>
                <a:gd name="csX17" fmla="*/ 150266 w 275738"/>
                <a:gd name="csY17" fmla="*/ 125934 h 151982"/>
                <a:gd name="csX18" fmla="*/ 150266 w 275738"/>
                <a:gd name="csY18" fmla="*/ 62666 h 151982"/>
                <a:gd name="csX19" fmla="*/ 197929 w 275738"/>
                <a:gd name="csY19" fmla="*/ 7649 h 151982"/>
                <a:gd name="csX20" fmla="*/ 224055 w 275738"/>
                <a:gd name="csY20" fmla="*/ 45817 h 151982"/>
                <a:gd name="csX21" fmla="*/ 224055 w 275738"/>
                <a:gd name="csY21" fmla="*/ 125934 h 151982"/>
                <a:gd name="csX22" fmla="*/ 196517 w 275738"/>
                <a:gd name="csY22" fmla="*/ 141408 h 151982"/>
                <a:gd name="csX23" fmla="*/ 196517 w 275738"/>
                <a:gd name="csY23" fmla="*/ 152067 h 151982"/>
                <a:gd name="csX24" fmla="*/ 236413 w 275738"/>
                <a:gd name="csY24" fmla="*/ 151036 h 151982"/>
                <a:gd name="csX25" fmla="*/ 275955 w 275738"/>
                <a:gd name="csY25" fmla="*/ 152067 h 151982"/>
                <a:gd name="csX26" fmla="*/ 275955 w 275738"/>
                <a:gd name="csY26" fmla="*/ 141408 h 151982"/>
                <a:gd name="csX27" fmla="*/ 248416 w 275738"/>
                <a:gd name="csY27" fmla="*/ 131092 h 151982"/>
                <a:gd name="csX28" fmla="*/ 248416 w 275738"/>
                <a:gd name="csY28" fmla="*/ 65417 h 151982"/>
                <a:gd name="csX29" fmla="*/ 237472 w 275738"/>
                <a:gd name="csY29" fmla="*/ 12807 h 151982"/>
                <a:gd name="csX30" fmla="*/ 200401 w 275738"/>
                <a:gd name="csY30" fmla="*/ 85 h 151982"/>
                <a:gd name="csX31" fmla="*/ 149207 w 275738"/>
                <a:gd name="csY31" fmla="*/ 33782 h 151982"/>
                <a:gd name="csX32" fmla="*/ 102250 w 275738"/>
                <a:gd name="csY32" fmla="*/ 85 h 151982"/>
                <a:gd name="csX33" fmla="*/ 49998 w 275738"/>
                <a:gd name="csY33" fmla="*/ 36189 h 151982"/>
                <a:gd name="csX34" fmla="*/ 49998 w 275738"/>
                <a:gd name="csY34" fmla="*/ 85 h 151982"/>
                <a:gd name="csX35" fmla="*/ 217 w 275738"/>
                <a:gd name="csY35" fmla="*/ 3867 h 151982"/>
                <a:gd name="csX36" fmla="*/ 217 w 275738"/>
                <a:gd name="csY36" fmla="*/ 14526 h 151982"/>
                <a:gd name="csX37" fmla="*/ 27755 w 275738"/>
                <a:gd name="csY37" fmla="*/ 33782 h 15198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</a:cxnLst>
              <a:rect l="l" t="t" r="r" b="b"/>
              <a:pathLst>
                <a:path w="275738" h="151982">
                  <a:moveTo>
                    <a:pt x="27755" y="33782"/>
                  </a:moveTo>
                  <a:lnTo>
                    <a:pt x="27755" y="125934"/>
                  </a:lnTo>
                  <a:cubicBezTo>
                    <a:pt x="27755" y="141408"/>
                    <a:pt x="23871" y="141408"/>
                    <a:pt x="217" y="141408"/>
                  </a:cubicBezTo>
                  <a:lnTo>
                    <a:pt x="217" y="152067"/>
                  </a:lnTo>
                  <a:cubicBezTo>
                    <a:pt x="12574" y="151723"/>
                    <a:pt x="30580" y="151036"/>
                    <a:pt x="40112" y="151036"/>
                  </a:cubicBezTo>
                  <a:cubicBezTo>
                    <a:pt x="49292" y="151036"/>
                    <a:pt x="67651" y="151723"/>
                    <a:pt x="79655" y="152067"/>
                  </a:cubicBezTo>
                  <a:lnTo>
                    <a:pt x="79655" y="141408"/>
                  </a:lnTo>
                  <a:cubicBezTo>
                    <a:pt x="56000" y="141408"/>
                    <a:pt x="52116" y="141408"/>
                    <a:pt x="52116" y="125934"/>
                  </a:cubicBezTo>
                  <a:lnTo>
                    <a:pt x="52116" y="62666"/>
                  </a:lnTo>
                  <a:cubicBezTo>
                    <a:pt x="52116" y="26905"/>
                    <a:pt x="77183" y="7649"/>
                    <a:pt x="99779" y="7649"/>
                  </a:cubicBezTo>
                  <a:cubicBezTo>
                    <a:pt x="122022" y="7649"/>
                    <a:pt x="125905" y="26217"/>
                    <a:pt x="125905" y="45817"/>
                  </a:cubicBezTo>
                  <a:lnTo>
                    <a:pt x="125905" y="125934"/>
                  </a:lnTo>
                  <a:cubicBezTo>
                    <a:pt x="125905" y="141408"/>
                    <a:pt x="122022" y="141408"/>
                    <a:pt x="98367" y="141408"/>
                  </a:cubicBezTo>
                  <a:lnTo>
                    <a:pt x="98367" y="152067"/>
                  </a:lnTo>
                  <a:cubicBezTo>
                    <a:pt x="110724" y="151723"/>
                    <a:pt x="128730" y="151036"/>
                    <a:pt x="138262" y="151036"/>
                  </a:cubicBezTo>
                  <a:cubicBezTo>
                    <a:pt x="147442" y="151036"/>
                    <a:pt x="165801" y="151723"/>
                    <a:pt x="177805" y="152067"/>
                  </a:cubicBezTo>
                  <a:lnTo>
                    <a:pt x="177805" y="141408"/>
                  </a:lnTo>
                  <a:cubicBezTo>
                    <a:pt x="154150" y="141408"/>
                    <a:pt x="150266" y="141408"/>
                    <a:pt x="150266" y="125934"/>
                  </a:cubicBezTo>
                  <a:lnTo>
                    <a:pt x="150266" y="62666"/>
                  </a:lnTo>
                  <a:cubicBezTo>
                    <a:pt x="150266" y="26905"/>
                    <a:pt x="175333" y="7649"/>
                    <a:pt x="197929" y="7649"/>
                  </a:cubicBezTo>
                  <a:cubicBezTo>
                    <a:pt x="220172" y="7649"/>
                    <a:pt x="224055" y="26217"/>
                    <a:pt x="224055" y="45817"/>
                  </a:cubicBezTo>
                  <a:lnTo>
                    <a:pt x="224055" y="125934"/>
                  </a:lnTo>
                  <a:cubicBezTo>
                    <a:pt x="224055" y="141408"/>
                    <a:pt x="220172" y="141408"/>
                    <a:pt x="196517" y="141408"/>
                  </a:cubicBezTo>
                  <a:lnTo>
                    <a:pt x="196517" y="152067"/>
                  </a:lnTo>
                  <a:cubicBezTo>
                    <a:pt x="208874" y="151723"/>
                    <a:pt x="226880" y="151036"/>
                    <a:pt x="236413" y="151036"/>
                  </a:cubicBezTo>
                  <a:cubicBezTo>
                    <a:pt x="245592" y="151036"/>
                    <a:pt x="263951" y="151723"/>
                    <a:pt x="275955" y="152067"/>
                  </a:cubicBezTo>
                  <a:lnTo>
                    <a:pt x="275955" y="141408"/>
                  </a:lnTo>
                  <a:cubicBezTo>
                    <a:pt x="257596" y="141408"/>
                    <a:pt x="248770" y="141408"/>
                    <a:pt x="248416" y="131092"/>
                  </a:cubicBezTo>
                  <a:lnTo>
                    <a:pt x="248416" y="65417"/>
                  </a:lnTo>
                  <a:cubicBezTo>
                    <a:pt x="248416" y="35845"/>
                    <a:pt x="248416" y="25186"/>
                    <a:pt x="237472" y="12807"/>
                  </a:cubicBezTo>
                  <a:cubicBezTo>
                    <a:pt x="232529" y="6962"/>
                    <a:pt x="220878" y="85"/>
                    <a:pt x="200401" y="85"/>
                  </a:cubicBezTo>
                  <a:cubicBezTo>
                    <a:pt x="170744" y="85"/>
                    <a:pt x="155209" y="20716"/>
                    <a:pt x="149207" y="33782"/>
                  </a:cubicBezTo>
                  <a:cubicBezTo>
                    <a:pt x="144264" y="3867"/>
                    <a:pt x="118138" y="85"/>
                    <a:pt x="102250" y="85"/>
                  </a:cubicBezTo>
                  <a:cubicBezTo>
                    <a:pt x="76477" y="85"/>
                    <a:pt x="59883" y="14870"/>
                    <a:pt x="49998" y="36189"/>
                  </a:cubicBezTo>
                  <a:lnTo>
                    <a:pt x="49998" y="85"/>
                  </a:lnTo>
                  <a:lnTo>
                    <a:pt x="217" y="3867"/>
                  </a:lnTo>
                  <a:lnTo>
                    <a:pt x="217" y="14526"/>
                  </a:lnTo>
                  <a:cubicBezTo>
                    <a:pt x="24931" y="14526"/>
                    <a:pt x="27755" y="16933"/>
                    <a:pt x="27755" y="33782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フリーフォーム: 図形 19">
              <a:extLst>
                <a:ext uri="{FF2B5EF4-FFF2-40B4-BE49-F238E27FC236}">
                  <a16:creationId xmlns:a16="http://schemas.microsoft.com/office/drawing/2014/main" id="{A99CD9AF-180E-042E-A341-6B5013D9A83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50579" y="5014338"/>
              <a:ext cx="75554" cy="230036"/>
            </a:xfrm>
            <a:custGeom>
              <a:avLst/>
              <a:gdLst>
                <a:gd name="csX0" fmla="*/ 51065 w 75554"/>
                <a:gd name="csY0" fmla="*/ 78139 h 230036"/>
                <a:gd name="csX1" fmla="*/ 1637 w 75554"/>
                <a:gd name="csY1" fmla="*/ 81921 h 230036"/>
                <a:gd name="csX2" fmla="*/ 1637 w 75554"/>
                <a:gd name="csY2" fmla="*/ 92581 h 230036"/>
                <a:gd name="csX3" fmla="*/ 27763 w 75554"/>
                <a:gd name="csY3" fmla="*/ 111493 h 230036"/>
                <a:gd name="csX4" fmla="*/ 27763 w 75554"/>
                <a:gd name="csY4" fmla="*/ 203989 h 230036"/>
                <a:gd name="csX5" fmla="*/ 225 w 75554"/>
                <a:gd name="csY5" fmla="*/ 219462 h 230036"/>
                <a:gd name="csX6" fmla="*/ 225 w 75554"/>
                <a:gd name="csY6" fmla="*/ 230121 h 230036"/>
                <a:gd name="csX7" fmla="*/ 39061 w 75554"/>
                <a:gd name="csY7" fmla="*/ 229090 h 230036"/>
                <a:gd name="csX8" fmla="*/ 75779 w 75554"/>
                <a:gd name="csY8" fmla="*/ 230121 h 230036"/>
                <a:gd name="csX9" fmla="*/ 75779 w 75554"/>
                <a:gd name="csY9" fmla="*/ 219462 h 230036"/>
                <a:gd name="csX10" fmla="*/ 51065 w 75554"/>
                <a:gd name="csY10" fmla="*/ 204333 h 230036"/>
                <a:gd name="csX11" fmla="*/ 51065 w 75554"/>
                <a:gd name="csY11" fmla="*/ 78139 h 230036"/>
                <a:gd name="csX12" fmla="*/ 52477 w 75554"/>
                <a:gd name="csY12" fmla="*/ 18309 h 230036"/>
                <a:gd name="csX13" fmla="*/ 33765 w 75554"/>
                <a:gd name="csY13" fmla="*/ 85 h 230036"/>
                <a:gd name="csX14" fmla="*/ 15053 w 75554"/>
                <a:gd name="csY14" fmla="*/ 18309 h 230036"/>
                <a:gd name="csX15" fmla="*/ 33765 w 75554"/>
                <a:gd name="csY15" fmla="*/ 36533 h 230036"/>
                <a:gd name="csX16" fmla="*/ 52477 w 75554"/>
                <a:gd name="csY16" fmla="*/ 18309 h 23003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75554" h="230036">
                  <a:moveTo>
                    <a:pt x="51065" y="78139"/>
                  </a:moveTo>
                  <a:lnTo>
                    <a:pt x="1637" y="81921"/>
                  </a:lnTo>
                  <a:lnTo>
                    <a:pt x="1637" y="92581"/>
                  </a:lnTo>
                  <a:cubicBezTo>
                    <a:pt x="24586" y="92581"/>
                    <a:pt x="27763" y="94644"/>
                    <a:pt x="27763" y="111493"/>
                  </a:cubicBezTo>
                  <a:lnTo>
                    <a:pt x="27763" y="203989"/>
                  </a:lnTo>
                  <a:cubicBezTo>
                    <a:pt x="27763" y="219462"/>
                    <a:pt x="23880" y="219462"/>
                    <a:pt x="225" y="219462"/>
                  </a:cubicBezTo>
                  <a:lnTo>
                    <a:pt x="225" y="230121"/>
                  </a:lnTo>
                  <a:cubicBezTo>
                    <a:pt x="11523" y="229778"/>
                    <a:pt x="30588" y="229090"/>
                    <a:pt x="39061" y="229090"/>
                  </a:cubicBezTo>
                  <a:cubicBezTo>
                    <a:pt x="51418" y="229090"/>
                    <a:pt x="63775" y="229778"/>
                    <a:pt x="75779" y="230121"/>
                  </a:cubicBezTo>
                  <a:lnTo>
                    <a:pt x="75779" y="219462"/>
                  </a:lnTo>
                  <a:cubicBezTo>
                    <a:pt x="52477" y="219462"/>
                    <a:pt x="51065" y="217743"/>
                    <a:pt x="51065" y="204333"/>
                  </a:cubicBezTo>
                  <a:lnTo>
                    <a:pt x="51065" y="78139"/>
                  </a:lnTo>
                  <a:close/>
                  <a:moveTo>
                    <a:pt x="52477" y="18309"/>
                  </a:moveTo>
                  <a:cubicBezTo>
                    <a:pt x="52477" y="7306"/>
                    <a:pt x="43651" y="85"/>
                    <a:pt x="33765" y="85"/>
                  </a:cubicBezTo>
                  <a:cubicBezTo>
                    <a:pt x="22821" y="85"/>
                    <a:pt x="15053" y="9369"/>
                    <a:pt x="15053" y="18309"/>
                  </a:cubicBezTo>
                  <a:cubicBezTo>
                    <a:pt x="15053" y="27593"/>
                    <a:pt x="22821" y="36533"/>
                    <a:pt x="33765" y="36533"/>
                  </a:cubicBezTo>
                  <a:cubicBezTo>
                    <a:pt x="43651" y="36533"/>
                    <a:pt x="52477" y="29312"/>
                    <a:pt x="52477" y="18309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フリーフォーム: 図形 20">
              <a:extLst>
                <a:ext uri="{FF2B5EF4-FFF2-40B4-BE49-F238E27FC236}">
                  <a16:creationId xmlns:a16="http://schemas.microsoft.com/office/drawing/2014/main" id="{2E085EFA-21C0-2AF4-46CE-888060FBC05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046886" y="5096175"/>
              <a:ext cx="131690" cy="148200"/>
            </a:xfrm>
            <a:custGeom>
              <a:avLst/>
              <a:gdLst>
                <a:gd name="csX0" fmla="*/ 128035 w 131690"/>
                <a:gd name="csY0" fmla="*/ 10400 h 148200"/>
                <a:gd name="csX1" fmla="*/ 131212 w 131690"/>
                <a:gd name="csY1" fmla="*/ 4555 h 148200"/>
                <a:gd name="csX2" fmla="*/ 122033 w 131690"/>
                <a:gd name="csY2" fmla="*/ 85 h 148200"/>
                <a:gd name="csX3" fmla="*/ 9054 w 131690"/>
                <a:gd name="csY3" fmla="*/ 85 h 148200"/>
                <a:gd name="csX4" fmla="*/ 5170 w 131690"/>
                <a:gd name="csY4" fmla="*/ 55445 h 148200"/>
                <a:gd name="csX5" fmla="*/ 13997 w 131690"/>
                <a:gd name="csY5" fmla="*/ 55445 h 148200"/>
                <a:gd name="csX6" fmla="*/ 61660 w 131690"/>
                <a:gd name="csY6" fmla="*/ 7649 h 148200"/>
                <a:gd name="csX7" fmla="*/ 101908 w 131690"/>
                <a:gd name="csY7" fmla="*/ 7649 h 148200"/>
                <a:gd name="csX8" fmla="*/ 3405 w 131690"/>
                <a:gd name="csY8" fmla="*/ 137282 h 148200"/>
                <a:gd name="csX9" fmla="*/ 228 w 131690"/>
                <a:gd name="csY9" fmla="*/ 143471 h 148200"/>
                <a:gd name="csX10" fmla="*/ 9407 w 131690"/>
                <a:gd name="csY10" fmla="*/ 148285 h 148200"/>
                <a:gd name="csX11" fmla="*/ 125916 w 131690"/>
                <a:gd name="csY11" fmla="*/ 148285 h 148200"/>
                <a:gd name="csX12" fmla="*/ 131918 w 131690"/>
                <a:gd name="csY12" fmla="*/ 83985 h 148200"/>
                <a:gd name="csX13" fmla="*/ 123092 w 131690"/>
                <a:gd name="csY13" fmla="*/ 83985 h 148200"/>
                <a:gd name="csX14" fmla="*/ 71545 w 131690"/>
                <a:gd name="csY14" fmla="*/ 139689 h 148200"/>
                <a:gd name="csX15" fmla="*/ 29885 w 131690"/>
                <a:gd name="csY15" fmla="*/ 139689 h 148200"/>
                <a:gd name="csX16" fmla="*/ 128035 w 131690"/>
                <a:gd name="csY16" fmla="*/ 10400 h 1482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31690" h="148200">
                  <a:moveTo>
                    <a:pt x="128035" y="10400"/>
                  </a:moveTo>
                  <a:cubicBezTo>
                    <a:pt x="131212" y="6618"/>
                    <a:pt x="131212" y="5930"/>
                    <a:pt x="131212" y="4555"/>
                  </a:cubicBezTo>
                  <a:cubicBezTo>
                    <a:pt x="131212" y="85"/>
                    <a:pt x="128388" y="85"/>
                    <a:pt x="122033" y="85"/>
                  </a:cubicBezTo>
                  <a:lnTo>
                    <a:pt x="9054" y="85"/>
                  </a:lnTo>
                  <a:lnTo>
                    <a:pt x="5170" y="55445"/>
                  </a:lnTo>
                  <a:lnTo>
                    <a:pt x="13997" y="55445"/>
                  </a:lnTo>
                  <a:cubicBezTo>
                    <a:pt x="16115" y="20372"/>
                    <a:pt x="22823" y="7649"/>
                    <a:pt x="61660" y="7649"/>
                  </a:cubicBezTo>
                  <a:lnTo>
                    <a:pt x="101908" y="7649"/>
                  </a:lnTo>
                  <a:lnTo>
                    <a:pt x="3405" y="137282"/>
                  </a:lnTo>
                  <a:cubicBezTo>
                    <a:pt x="228" y="141064"/>
                    <a:pt x="228" y="141752"/>
                    <a:pt x="228" y="143471"/>
                  </a:cubicBezTo>
                  <a:cubicBezTo>
                    <a:pt x="228" y="148285"/>
                    <a:pt x="2699" y="148285"/>
                    <a:pt x="9407" y="148285"/>
                  </a:cubicBezTo>
                  <a:lnTo>
                    <a:pt x="125916" y="148285"/>
                  </a:lnTo>
                  <a:lnTo>
                    <a:pt x="131918" y="83985"/>
                  </a:lnTo>
                  <a:lnTo>
                    <a:pt x="123092" y="83985"/>
                  </a:lnTo>
                  <a:cubicBezTo>
                    <a:pt x="119914" y="124559"/>
                    <a:pt x="112500" y="139689"/>
                    <a:pt x="71545" y="139689"/>
                  </a:cubicBezTo>
                  <a:lnTo>
                    <a:pt x="29885" y="139689"/>
                  </a:lnTo>
                  <a:lnTo>
                    <a:pt x="128035" y="10400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フリーフォーム: 図形 21">
              <a:extLst>
                <a:ext uri="{FF2B5EF4-FFF2-40B4-BE49-F238E27FC236}">
                  <a16:creationId xmlns:a16="http://schemas.microsoft.com/office/drawing/2014/main" id="{DD8EA3AC-822F-6CE9-3DC0-E996EB4E0AD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203801" y="5090330"/>
              <a:ext cx="136633" cy="157827"/>
            </a:xfrm>
            <a:custGeom>
              <a:avLst/>
              <a:gdLst>
                <a:gd name="csX0" fmla="*/ 29889 w 136633"/>
                <a:gd name="csY0" fmla="*/ 67480 h 157827"/>
                <a:gd name="csX1" fmla="*/ 73668 w 136633"/>
                <a:gd name="csY1" fmla="*/ 7649 h 157827"/>
                <a:gd name="csX2" fmla="*/ 113564 w 136633"/>
                <a:gd name="csY2" fmla="*/ 67480 h 157827"/>
                <a:gd name="csX3" fmla="*/ 29889 w 136633"/>
                <a:gd name="csY3" fmla="*/ 67480 h 157827"/>
                <a:gd name="csX4" fmla="*/ 29536 w 136633"/>
                <a:gd name="csY4" fmla="*/ 74701 h 157827"/>
                <a:gd name="csX5" fmla="*/ 128039 w 136633"/>
                <a:gd name="csY5" fmla="*/ 74701 h 157827"/>
                <a:gd name="csX6" fmla="*/ 136866 w 136633"/>
                <a:gd name="csY6" fmla="*/ 67480 h 157827"/>
                <a:gd name="csX7" fmla="*/ 73668 w 136633"/>
                <a:gd name="csY7" fmla="*/ 85 h 157827"/>
                <a:gd name="csX8" fmla="*/ 232 w 136633"/>
                <a:gd name="csY8" fmla="*/ 78483 h 157827"/>
                <a:gd name="csX9" fmla="*/ 77905 w 136633"/>
                <a:gd name="csY9" fmla="*/ 157913 h 157827"/>
                <a:gd name="csX10" fmla="*/ 136866 w 136633"/>
                <a:gd name="csY10" fmla="*/ 113212 h 157827"/>
                <a:gd name="csX11" fmla="*/ 132276 w 136633"/>
                <a:gd name="csY11" fmla="*/ 109086 h 157827"/>
                <a:gd name="csX12" fmla="*/ 127686 w 136633"/>
                <a:gd name="csY12" fmla="*/ 113900 h 157827"/>
                <a:gd name="csX13" fmla="*/ 80023 w 136633"/>
                <a:gd name="csY13" fmla="*/ 149316 h 157827"/>
                <a:gd name="csX14" fmla="*/ 40128 w 136633"/>
                <a:gd name="csY14" fmla="*/ 126278 h 157827"/>
                <a:gd name="csX15" fmla="*/ 29536 w 136633"/>
                <a:gd name="csY15" fmla="*/ 74701 h 15782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</a:cxnLst>
              <a:rect l="l" t="t" r="r" b="b"/>
              <a:pathLst>
                <a:path w="136633" h="157827">
                  <a:moveTo>
                    <a:pt x="29889" y="67480"/>
                  </a:moveTo>
                  <a:cubicBezTo>
                    <a:pt x="32007" y="16246"/>
                    <a:pt x="61664" y="7649"/>
                    <a:pt x="73668" y="7649"/>
                  </a:cubicBezTo>
                  <a:cubicBezTo>
                    <a:pt x="110033" y="7649"/>
                    <a:pt x="113564" y="54069"/>
                    <a:pt x="113564" y="67480"/>
                  </a:cubicBezTo>
                  <a:lnTo>
                    <a:pt x="29889" y="67480"/>
                  </a:lnTo>
                  <a:close/>
                  <a:moveTo>
                    <a:pt x="29536" y="74701"/>
                  </a:moveTo>
                  <a:lnTo>
                    <a:pt x="128039" y="74701"/>
                  </a:lnTo>
                  <a:cubicBezTo>
                    <a:pt x="135806" y="74701"/>
                    <a:pt x="136866" y="74701"/>
                    <a:pt x="136866" y="67480"/>
                  </a:cubicBezTo>
                  <a:cubicBezTo>
                    <a:pt x="136866" y="33438"/>
                    <a:pt x="117800" y="85"/>
                    <a:pt x="73668" y="85"/>
                  </a:cubicBezTo>
                  <a:cubicBezTo>
                    <a:pt x="32713" y="85"/>
                    <a:pt x="232" y="35501"/>
                    <a:pt x="232" y="78483"/>
                  </a:cubicBezTo>
                  <a:cubicBezTo>
                    <a:pt x="232" y="124559"/>
                    <a:pt x="37303" y="157913"/>
                    <a:pt x="77905" y="157913"/>
                  </a:cubicBezTo>
                  <a:cubicBezTo>
                    <a:pt x="120978" y="157913"/>
                    <a:pt x="136866" y="119745"/>
                    <a:pt x="136866" y="113212"/>
                  </a:cubicBezTo>
                  <a:cubicBezTo>
                    <a:pt x="136866" y="109773"/>
                    <a:pt x="134041" y="109086"/>
                    <a:pt x="132276" y="109086"/>
                  </a:cubicBezTo>
                  <a:cubicBezTo>
                    <a:pt x="129098" y="109086"/>
                    <a:pt x="128392" y="111149"/>
                    <a:pt x="127686" y="113900"/>
                  </a:cubicBezTo>
                  <a:cubicBezTo>
                    <a:pt x="115329" y="149316"/>
                    <a:pt x="83554" y="149316"/>
                    <a:pt x="80023" y="149316"/>
                  </a:cubicBezTo>
                  <a:cubicBezTo>
                    <a:pt x="62370" y="149316"/>
                    <a:pt x="48248" y="139001"/>
                    <a:pt x="40128" y="126278"/>
                  </a:cubicBezTo>
                  <a:cubicBezTo>
                    <a:pt x="29536" y="109773"/>
                    <a:pt x="29536" y="87079"/>
                    <a:pt x="29536" y="74701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フリーフォーム: 図形 22">
              <a:extLst>
                <a:ext uri="{FF2B5EF4-FFF2-40B4-BE49-F238E27FC236}">
                  <a16:creationId xmlns:a16="http://schemas.microsoft.com/office/drawing/2014/main" id="{437D5252-3E70-DFAD-959C-6AD45CF817F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124527" y="5395308"/>
              <a:ext cx="175822" cy="155764"/>
            </a:xfrm>
            <a:custGeom>
              <a:avLst/>
              <a:gdLst>
                <a:gd name="csX0" fmla="*/ 107884 w 175822"/>
                <a:gd name="csY0" fmla="*/ 48233 h 155764"/>
                <a:gd name="csX1" fmla="*/ 142837 w 175822"/>
                <a:gd name="csY1" fmla="*/ 7658 h 155764"/>
                <a:gd name="csX2" fmla="*/ 160490 w 175822"/>
                <a:gd name="csY2" fmla="*/ 12128 h 155764"/>
                <a:gd name="csX3" fmla="*/ 143543 w 175822"/>
                <a:gd name="csY3" fmla="*/ 30696 h 155764"/>
                <a:gd name="csX4" fmla="*/ 156959 w 175822"/>
                <a:gd name="csY4" fmla="*/ 42731 h 155764"/>
                <a:gd name="csX5" fmla="*/ 176025 w 175822"/>
                <a:gd name="csY5" fmla="*/ 22788 h 155764"/>
                <a:gd name="csX6" fmla="*/ 143190 w 175822"/>
                <a:gd name="csY6" fmla="*/ 93 h 155764"/>
                <a:gd name="csX7" fmla="*/ 106119 w 175822"/>
                <a:gd name="csY7" fmla="*/ 26226 h 155764"/>
                <a:gd name="csX8" fmla="*/ 67989 w 175822"/>
                <a:gd name="csY8" fmla="*/ 93 h 155764"/>
                <a:gd name="csX9" fmla="*/ 11146 w 175822"/>
                <a:gd name="csY9" fmla="*/ 53047 h 155764"/>
                <a:gd name="csX10" fmla="*/ 15383 w 175822"/>
                <a:gd name="csY10" fmla="*/ 56485 h 155764"/>
                <a:gd name="csX11" fmla="*/ 19973 w 175822"/>
                <a:gd name="csY11" fmla="*/ 52703 h 155764"/>
                <a:gd name="csX12" fmla="*/ 67283 w 175822"/>
                <a:gd name="csY12" fmla="*/ 7658 h 155764"/>
                <a:gd name="csX13" fmla="*/ 86348 w 175822"/>
                <a:gd name="csY13" fmla="*/ 30696 h 155764"/>
                <a:gd name="csX14" fmla="*/ 67283 w 175822"/>
                <a:gd name="csY14" fmla="*/ 112533 h 155764"/>
                <a:gd name="csX15" fmla="*/ 33742 w 175822"/>
                <a:gd name="csY15" fmla="*/ 148294 h 155764"/>
                <a:gd name="csX16" fmla="*/ 16089 w 175822"/>
                <a:gd name="csY16" fmla="*/ 143824 h 155764"/>
                <a:gd name="csX17" fmla="*/ 32683 w 175822"/>
                <a:gd name="csY17" fmla="*/ 125256 h 155764"/>
                <a:gd name="csX18" fmla="*/ 19620 w 175822"/>
                <a:gd name="csY18" fmla="*/ 113221 h 155764"/>
                <a:gd name="csX19" fmla="*/ 202 w 175822"/>
                <a:gd name="csY19" fmla="*/ 133164 h 155764"/>
                <a:gd name="csX20" fmla="*/ 33389 w 175822"/>
                <a:gd name="csY20" fmla="*/ 155858 h 155764"/>
                <a:gd name="csX21" fmla="*/ 70460 w 175822"/>
                <a:gd name="csY21" fmla="*/ 129726 h 155764"/>
                <a:gd name="csX22" fmla="*/ 108590 w 175822"/>
                <a:gd name="csY22" fmla="*/ 155858 h 155764"/>
                <a:gd name="csX23" fmla="*/ 165080 w 175822"/>
                <a:gd name="csY23" fmla="*/ 102905 h 155764"/>
                <a:gd name="csX24" fmla="*/ 160843 w 175822"/>
                <a:gd name="csY24" fmla="*/ 99467 h 155764"/>
                <a:gd name="csX25" fmla="*/ 156253 w 175822"/>
                <a:gd name="csY25" fmla="*/ 103249 h 155764"/>
                <a:gd name="csX26" fmla="*/ 109297 w 175822"/>
                <a:gd name="csY26" fmla="*/ 148294 h 155764"/>
                <a:gd name="csX27" fmla="*/ 89878 w 175822"/>
                <a:gd name="csY27" fmla="*/ 125599 h 155764"/>
                <a:gd name="csX28" fmla="*/ 95880 w 175822"/>
                <a:gd name="csY28" fmla="*/ 95340 h 155764"/>
                <a:gd name="csX29" fmla="*/ 107884 w 175822"/>
                <a:gd name="csY29" fmla="*/ 48233 h 15576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75822" h="155764">
                  <a:moveTo>
                    <a:pt x="107884" y="48233"/>
                  </a:moveTo>
                  <a:cubicBezTo>
                    <a:pt x="110003" y="39293"/>
                    <a:pt x="118123" y="7658"/>
                    <a:pt x="142837" y="7658"/>
                  </a:cubicBezTo>
                  <a:cubicBezTo>
                    <a:pt x="144602" y="7658"/>
                    <a:pt x="153076" y="7658"/>
                    <a:pt x="160490" y="12128"/>
                  </a:cubicBezTo>
                  <a:cubicBezTo>
                    <a:pt x="150604" y="13848"/>
                    <a:pt x="143543" y="22444"/>
                    <a:pt x="143543" y="30696"/>
                  </a:cubicBezTo>
                  <a:cubicBezTo>
                    <a:pt x="143543" y="36198"/>
                    <a:pt x="147427" y="42731"/>
                    <a:pt x="156959" y="42731"/>
                  </a:cubicBezTo>
                  <a:cubicBezTo>
                    <a:pt x="164727" y="42731"/>
                    <a:pt x="176025" y="36542"/>
                    <a:pt x="176025" y="22788"/>
                  </a:cubicBezTo>
                  <a:cubicBezTo>
                    <a:pt x="176025" y="4907"/>
                    <a:pt x="155194" y="93"/>
                    <a:pt x="143190" y="93"/>
                  </a:cubicBezTo>
                  <a:cubicBezTo>
                    <a:pt x="122713" y="93"/>
                    <a:pt x="110356" y="18318"/>
                    <a:pt x="106119" y="26226"/>
                  </a:cubicBezTo>
                  <a:cubicBezTo>
                    <a:pt x="97293" y="3532"/>
                    <a:pt x="78227" y="93"/>
                    <a:pt x="67989" y="93"/>
                  </a:cubicBezTo>
                  <a:cubicBezTo>
                    <a:pt x="31271" y="93"/>
                    <a:pt x="11146" y="44450"/>
                    <a:pt x="11146" y="53047"/>
                  </a:cubicBezTo>
                  <a:cubicBezTo>
                    <a:pt x="11146" y="56485"/>
                    <a:pt x="14677" y="56485"/>
                    <a:pt x="15383" y="56485"/>
                  </a:cubicBezTo>
                  <a:cubicBezTo>
                    <a:pt x="18208" y="56485"/>
                    <a:pt x="19267" y="55797"/>
                    <a:pt x="19973" y="52703"/>
                  </a:cubicBezTo>
                  <a:cubicBezTo>
                    <a:pt x="31977" y="16254"/>
                    <a:pt x="55279" y="7658"/>
                    <a:pt x="67283" y="7658"/>
                  </a:cubicBezTo>
                  <a:cubicBezTo>
                    <a:pt x="73991" y="7658"/>
                    <a:pt x="86348" y="10753"/>
                    <a:pt x="86348" y="30696"/>
                  </a:cubicBezTo>
                  <a:cubicBezTo>
                    <a:pt x="86348" y="41356"/>
                    <a:pt x="80346" y="64394"/>
                    <a:pt x="67283" y="112533"/>
                  </a:cubicBezTo>
                  <a:cubicBezTo>
                    <a:pt x="61634" y="133852"/>
                    <a:pt x="49277" y="148294"/>
                    <a:pt x="33742" y="148294"/>
                  </a:cubicBezTo>
                  <a:cubicBezTo>
                    <a:pt x="31624" y="148294"/>
                    <a:pt x="23503" y="148294"/>
                    <a:pt x="16089" y="143824"/>
                  </a:cubicBezTo>
                  <a:cubicBezTo>
                    <a:pt x="24916" y="142104"/>
                    <a:pt x="32683" y="134883"/>
                    <a:pt x="32683" y="125256"/>
                  </a:cubicBezTo>
                  <a:cubicBezTo>
                    <a:pt x="32683" y="115972"/>
                    <a:pt x="24916" y="113221"/>
                    <a:pt x="19620" y="113221"/>
                  </a:cubicBezTo>
                  <a:cubicBezTo>
                    <a:pt x="9028" y="113221"/>
                    <a:pt x="202" y="122161"/>
                    <a:pt x="202" y="133164"/>
                  </a:cubicBezTo>
                  <a:cubicBezTo>
                    <a:pt x="202" y="148981"/>
                    <a:pt x="17855" y="155858"/>
                    <a:pt x="33389" y="155858"/>
                  </a:cubicBezTo>
                  <a:cubicBezTo>
                    <a:pt x="56691" y="155858"/>
                    <a:pt x="69401" y="131789"/>
                    <a:pt x="70460" y="129726"/>
                  </a:cubicBezTo>
                  <a:cubicBezTo>
                    <a:pt x="74697" y="142448"/>
                    <a:pt x="87407" y="155858"/>
                    <a:pt x="108590" y="155858"/>
                  </a:cubicBezTo>
                  <a:cubicBezTo>
                    <a:pt x="144955" y="155858"/>
                    <a:pt x="165080" y="111501"/>
                    <a:pt x="165080" y="102905"/>
                  </a:cubicBezTo>
                  <a:cubicBezTo>
                    <a:pt x="165080" y="99467"/>
                    <a:pt x="161902" y="99467"/>
                    <a:pt x="160843" y="99467"/>
                  </a:cubicBezTo>
                  <a:cubicBezTo>
                    <a:pt x="157666" y="99467"/>
                    <a:pt x="156959" y="100842"/>
                    <a:pt x="156253" y="103249"/>
                  </a:cubicBezTo>
                  <a:cubicBezTo>
                    <a:pt x="144602" y="140041"/>
                    <a:pt x="120594" y="148294"/>
                    <a:pt x="109297" y="148294"/>
                  </a:cubicBezTo>
                  <a:cubicBezTo>
                    <a:pt x="95527" y="148294"/>
                    <a:pt x="89878" y="137290"/>
                    <a:pt x="89878" y="125599"/>
                  </a:cubicBezTo>
                  <a:cubicBezTo>
                    <a:pt x="89878" y="118035"/>
                    <a:pt x="91997" y="110470"/>
                    <a:pt x="95880" y="95340"/>
                  </a:cubicBezTo>
                  <a:lnTo>
                    <a:pt x="107884" y="48233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フリーフォーム: 図形 23">
              <a:extLst>
                <a:ext uri="{FF2B5EF4-FFF2-40B4-BE49-F238E27FC236}">
                  <a16:creationId xmlns:a16="http://schemas.microsoft.com/office/drawing/2014/main" id="{5E3078CD-10EC-177E-6AC0-50867A9C6E2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443444" y="5361610"/>
              <a:ext cx="176529" cy="199434"/>
            </a:xfrm>
            <a:custGeom>
              <a:avLst/>
              <a:gdLst>
                <a:gd name="csX0" fmla="*/ 164382 w 176529"/>
                <a:gd name="csY0" fmla="*/ 106688 h 199434"/>
                <a:gd name="csX1" fmla="*/ 176739 w 176529"/>
                <a:gd name="csY1" fmla="*/ 99810 h 199434"/>
                <a:gd name="csX2" fmla="*/ 164382 w 176529"/>
                <a:gd name="csY2" fmla="*/ 92933 h 199434"/>
                <a:gd name="csX3" fmla="*/ 14685 w 176529"/>
                <a:gd name="csY3" fmla="*/ 92933 h 199434"/>
                <a:gd name="csX4" fmla="*/ 109305 w 176529"/>
                <a:gd name="csY4" fmla="*/ 13848 h 199434"/>
                <a:gd name="csX5" fmla="*/ 164382 w 176529"/>
                <a:gd name="csY5" fmla="*/ 13848 h 199434"/>
                <a:gd name="csX6" fmla="*/ 176739 w 176529"/>
                <a:gd name="csY6" fmla="*/ 6971 h 199434"/>
                <a:gd name="csX7" fmla="*/ 164382 w 176529"/>
                <a:gd name="csY7" fmla="*/ 93 h 199434"/>
                <a:gd name="csX8" fmla="*/ 108599 w 176529"/>
                <a:gd name="csY8" fmla="*/ 93 h 199434"/>
                <a:gd name="csX9" fmla="*/ 210 w 176529"/>
                <a:gd name="csY9" fmla="*/ 99810 h 199434"/>
                <a:gd name="csX10" fmla="*/ 108599 w 176529"/>
                <a:gd name="csY10" fmla="*/ 199527 h 199434"/>
                <a:gd name="csX11" fmla="*/ 164382 w 176529"/>
                <a:gd name="csY11" fmla="*/ 199527 h 199434"/>
                <a:gd name="csX12" fmla="*/ 176739 w 176529"/>
                <a:gd name="csY12" fmla="*/ 192650 h 199434"/>
                <a:gd name="csX13" fmla="*/ 164382 w 176529"/>
                <a:gd name="csY13" fmla="*/ 185773 h 199434"/>
                <a:gd name="csX14" fmla="*/ 109305 w 176529"/>
                <a:gd name="csY14" fmla="*/ 185773 h 199434"/>
                <a:gd name="csX15" fmla="*/ 14685 w 176529"/>
                <a:gd name="csY15" fmla="*/ 106688 h 199434"/>
                <a:gd name="csX16" fmla="*/ 164382 w 176529"/>
                <a:gd name="csY16" fmla="*/ 106688 h 19943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176529" h="199434">
                  <a:moveTo>
                    <a:pt x="164382" y="106688"/>
                  </a:moveTo>
                  <a:cubicBezTo>
                    <a:pt x="170384" y="106688"/>
                    <a:pt x="176739" y="106688"/>
                    <a:pt x="176739" y="99810"/>
                  </a:cubicBezTo>
                  <a:cubicBezTo>
                    <a:pt x="176739" y="92933"/>
                    <a:pt x="170384" y="92933"/>
                    <a:pt x="164382" y="92933"/>
                  </a:cubicBezTo>
                  <a:lnTo>
                    <a:pt x="14685" y="92933"/>
                  </a:lnTo>
                  <a:cubicBezTo>
                    <a:pt x="18922" y="46857"/>
                    <a:pt x="59524" y="13848"/>
                    <a:pt x="109305" y="13848"/>
                  </a:cubicBezTo>
                  <a:lnTo>
                    <a:pt x="164382" y="13848"/>
                  </a:lnTo>
                  <a:cubicBezTo>
                    <a:pt x="170384" y="13848"/>
                    <a:pt x="176739" y="13848"/>
                    <a:pt x="176739" y="6971"/>
                  </a:cubicBezTo>
                  <a:cubicBezTo>
                    <a:pt x="176739" y="93"/>
                    <a:pt x="170384" y="93"/>
                    <a:pt x="164382" y="93"/>
                  </a:cubicBezTo>
                  <a:lnTo>
                    <a:pt x="108599" y="93"/>
                  </a:lnTo>
                  <a:cubicBezTo>
                    <a:pt x="48226" y="93"/>
                    <a:pt x="210" y="44794"/>
                    <a:pt x="210" y="99810"/>
                  </a:cubicBezTo>
                  <a:cubicBezTo>
                    <a:pt x="210" y="154827"/>
                    <a:pt x="48226" y="199527"/>
                    <a:pt x="108599" y="199527"/>
                  </a:cubicBezTo>
                  <a:lnTo>
                    <a:pt x="164382" y="199527"/>
                  </a:lnTo>
                  <a:cubicBezTo>
                    <a:pt x="170384" y="199527"/>
                    <a:pt x="176739" y="199527"/>
                    <a:pt x="176739" y="192650"/>
                  </a:cubicBezTo>
                  <a:cubicBezTo>
                    <a:pt x="176739" y="185773"/>
                    <a:pt x="170384" y="185773"/>
                    <a:pt x="164382" y="185773"/>
                  </a:cubicBezTo>
                  <a:lnTo>
                    <a:pt x="109305" y="185773"/>
                  </a:lnTo>
                  <a:cubicBezTo>
                    <a:pt x="59524" y="185773"/>
                    <a:pt x="18922" y="152764"/>
                    <a:pt x="14685" y="106688"/>
                  </a:cubicBezTo>
                  <a:lnTo>
                    <a:pt x="164382" y="106688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1E8E40FB-73F4-2B2D-5874-82DED34CDAA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9753231" y="5311752"/>
              <a:ext cx="242551" cy="235538"/>
            </a:xfrm>
            <a:custGeom>
              <a:avLst/>
              <a:gdLst>
                <a:gd name="csX0" fmla="*/ 89190 w 242551"/>
                <a:gd name="csY0" fmla="*/ 127662 h 235538"/>
                <a:gd name="csX1" fmla="*/ 101900 w 242551"/>
                <a:gd name="csY1" fmla="*/ 127662 h 235538"/>
                <a:gd name="csX2" fmla="*/ 154859 w 242551"/>
                <a:gd name="csY2" fmla="*/ 207436 h 235538"/>
                <a:gd name="csX3" fmla="*/ 170747 w 242551"/>
                <a:gd name="csY3" fmla="*/ 231506 h 235538"/>
                <a:gd name="csX4" fmla="*/ 182398 w 242551"/>
                <a:gd name="csY4" fmla="*/ 235632 h 235538"/>
                <a:gd name="csX5" fmla="*/ 231120 w 242551"/>
                <a:gd name="csY5" fmla="*/ 235632 h 235538"/>
                <a:gd name="csX6" fmla="*/ 242770 w 242551"/>
                <a:gd name="csY6" fmla="*/ 229443 h 235538"/>
                <a:gd name="csX7" fmla="*/ 237475 w 242551"/>
                <a:gd name="csY7" fmla="*/ 223597 h 235538"/>
                <a:gd name="csX8" fmla="*/ 198638 w 242551"/>
                <a:gd name="csY8" fmla="*/ 187149 h 235538"/>
                <a:gd name="csX9" fmla="*/ 154859 w 242551"/>
                <a:gd name="csY9" fmla="*/ 123880 h 235538"/>
                <a:gd name="csX10" fmla="*/ 216644 w 242551"/>
                <a:gd name="csY10" fmla="*/ 64394 h 235538"/>
                <a:gd name="csX11" fmla="*/ 123084 w 242551"/>
                <a:gd name="csY11" fmla="*/ 93 h 235538"/>
                <a:gd name="csX12" fmla="*/ 12223 w 242551"/>
                <a:gd name="csY12" fmla="*/ 93 h 235538"/>
                <a:gd name="csX13" fmla="*/ 219 w 242551"/>
                <a:gd name="csY13" fmla="*/ 6283 h 235538"/>
                <a:gd name="csX14" fmla="*/ 9752 w 242551"/>
                <a:gd name="csY14" fmla="*/ 12128 h 235538"/>
                <a:gd name="csX15" fmla="*/ 31642 w 242551"/>
                <a:gd name="csY15" fmla="*/ 31728 h 235538"/>
                <a:gd name="csX16" fmla="*/ 31642 w 242551"/>
                <a:gd name="csY16" fmla="*/ 203998 h 235538"/>
                <a:gd name="csX17" fmla="*/ 9752 w 242551"/>
                <a:gd name="csY17" fmla="*/ 223597 h 235538"/>
                <a:gd name="csX18" fmla="*/ 219 w 242551"/>
                <a:gd name="csY18" fmla="*/ 229443 h 235538"/>
                <a:gd name="csX19" fmla="*/ 12223 w 242551"/>
                <a:gd name="csY19" fmla="*/ 235632 h 235538"/>
                <a:gd name="csX20" fmla="*/ 108961 w 242551"/>
                <a:gd name="csY20" fmla="*/ 235632 h 235538"/>
                <a:gd name="csX21" fmla="*/ 120612 w 242551"/>
                <a:gd name="csY21" fmla="*/ 229443 h 235538"/>
                <a:gd name="csX22" fmla="*/ 110727 w 242551"/>
                <a:gd name="csY22" fmla="*/ 223597 h 235538"/>
                <a:gd name="csX23" fmla="*/ 89190 w 242551"/>
                <a:gd name="csY23" fmla="*/ 203998 h 235538"/>
                <a:gd name="csX24" fmla="*/ 89190 w 242551"/>
                <a:gd name="csY24" fmla="*/ 127662 h 235538"/>
                <a:gd name="csX25" fmla="*/ 157330 w 242551"/>
                <a:gd name="csY25" fmla="*/ 110814 h 235538"/>
                <a:gd name="csX26" fmla="*/ 168275 w 242551"/>
                <a:gd name="csY26" fmla="*/ 64738 h 235538"/>
                <a:gd name="csX27" fmla="*/ 154859 w 242551"/>
                <a:gd name="csY27" fmla="*/ 15911 h 235538"/>
                <a:gd name="csX28" fmla="*/ 204287 w 242551"/>
                <a:gd name="csY28" fmla="*/ 64394 h 235538"/>
                <a:gd name="csX29" fmla="*/ 157330 w 242551"/>
                <a:gd name="csY29" fmla="*/ 110814 h 235538"/>
                <a:gd name="csX30" fmla="*/ 89190 w 242551"/>
                <a:gd name="csY30" fmla="*/ 30696 h 235538"/>
                <a:gd name="csX31" fmla="*/ 111080 w 242551"/>
                <a:gd name="csY31" fmla="*/ 12128 h 235538"/>
                <a:gd name="csX32" fmla="*/ 155918 w 242551"/>
                <a:gd name="csY32" fmla="*/ 64738 h 235538"/>
                <a:gd name="csX33" fmla="*/ 89190 w 242551"/>
                <a:gd name="csY33" fmla="*/ 115628 h 235538"/>
                <a:gd name="csX34" fmla="*/ 89190 w 242551"/>
                <a:gd name="csY34" fmla="*/ 30696 h 235538"/>
                <a:gd name="csX35" fmla="*/ 41174 w 242551"/>
                <a:gd name="csY35" fmla="*/ 223597 h 235538"/>
                <a:gd name="csX36" fmla="*/ 43999 w 242551"/>
                <a:gd name="csY36" fmla="*/ 204685 h 235538"/>
                <a:gd name="csX37" fmla="*/ 43999 w 242551"/>
                <a:gd name="csY37" fmla="*/ 31040 h 235538"/>
                <a:gd name="csX38" fmla="*/ 41174 w 242551"/>
                <a:gd name="csY38" fmla="*/ 12128 h 235538"/>
                <a:gd name="csX39" fmla="*/ 81423 w 242551"/>
                <a:gd name="csY39" fmla="*/ 12128 h 235538"/>
                <a:gd name="csX40" fmla="*/ 76833 w 242551"/>
                <a:gd name="csY40" fmla="*/ 29665 h 235538"/>
                <a:gd name="csX41" fmla="*/ 76833 w 242551"/>
                <a:gd name="csY41" fmla="*/ 204685 h 235538"/>
                <a:gd name="csX42" fmla="*/ 79658 w 242551"/>
                <a:gd name="csY42" fmla="*/ 223597 h 235538"/>
                <a:gd name="csX43" fmla="*/ 41174 w 242551"/>
                <a:gd name="csY43" fmla="*/ 223597 h 235538"/>
                <a:gd name="csX44" fmla="*/ 116376 w 242551"/>
                <a:gd name="csY44" fmla="*/ 127662 h 235538"/>
                <a:gd name="csX45" fmla="*/ 123084 w 242551"/>
                <a:gd name="csY45" fmla="*/ 126975 h 235538"/>
                <a:gd name="csX46" fmla="*/ 141443 w 242551"/>
                <a:gd name="csY46" fmla="*/ 125599 h 235538"/>
                <a:gd name="csX47" fmla="*/ 214173 w 242551"/>
                <a:gd name="csY47" fmla="*/ 223597 h 235538"/>
                <a:gd name="csX48" fmla="*/ 179926 w 242551"/>
                <a:gd name="csY48" fmla="*/ 223597 h 235538"/>
                <a:gd name="csX49" fmla="*/ 116376 w 242551"/>
                <a:gd name="csY49" fmla="*/ 127662 h 23553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</a:cxnLst>
              <a:rect l="l" t="t" r="r" b="b"/>
              <a:pathLst>
                <a:path w="242551" h="235538">
                  <a:moveTo>
                    <a:pt x="89190" y="127662"/>
                  </a:moveTo>
                  <a:lnTo>
                    <a:pt x="101900" y="127662"/>
                  </a:lnTo>
                  <a:lnTo>
                    <a:pt x="154859" y="207436"/>
                  </a:lnTo>
                  <a:cubicBezTo>
                    <a:pt x="158390" y="212938"/>
                    <a:pt x="166863" y="226348"/>
                    <a:pt x="170747" y="231506"/>
                  </a:cubicBezTo>
                  <a:cubicBezTo>
                    <a:pt x="173218" y="235632"/>
                    <a:pt x="174277" y="235632"/>
                    <a:pt x="182398" y="235632"/>
                  </a:cubicBezTo>
                  <a:lnTo>
                    <a:pt x="231120" y="235632"/>
                  </a:lnTo>
                  <a:cubicBezTo>
                    <a:pt x="237475" y="235632"/>
                    <a:pt x="242770" y="235632"/>
                    <a:pt x="242770" y="229443"/>
                  </a:cubicBezTo>
                  <a:cubicBezTo>
                    <a:pt x="242770" y="226692"/>
                    <a:pt x="240652" y="224285"/>
                    <a:pt x="237475" y="223597"/>
                  </a:cubicBezTo>
                  <a:cubicBezTo>
                    <a:pt x="224411" y="220846"/>
                    <a:pt x="207112" y="198152"/>
                    <a:pt x="198638" y="187149"/>
                  </a:cubicBezTo>
                  <a:cubicBezTo>
                    <a:pt x="196167" y="183710"/>
                    <a:pt x="178514" y="161016"/>
                    <a:pt x="154859" y="123880"/>
                  </a:cubicBezTo>
                  <a:cubicBezTo>
                    <a:pt x="186281" y="118378"/>
                    <a:pt x="216644" y="105312"/>
                    <a:pt x="216644" y="64394"/>
                  </a:cubicBezTo>
                  <a:cubicBezTo>
                    <a:pt x="216644" y="16598"/>
                    <a:pt x="164745" y="93"/>
                    <a:pt x="123084" y="93"/>
                  </a:cubicBezTo>
                  <a:lnTo>
                    <a:pt x="12223" y="93"/>
                  </a:lnTo>
                  <a:cubicBezTo>
                    <a:pt x="5868" y="93"/>
                    <a:pt x="219" y="93"/>
                    <a:pt x="219" y="6283"/>
                  </a:cubicBezTo>
                  <a:cubicBezTo>
                    <a:pt x="219" y="12128"/>
                    <a:pt x="6928" y="12128"/>
                    <a:pt x="9752" y="12128"/>
                  </a:cubicBezTo>
                  <a:cubicBezTo>
                    <a:pt x="29876" y="12128"/>
                    <a:pt x="31642" y="14535"/>
                    <a:pt x="31642" y="31728"/>
                  </a:cubicBezTo>
                  <a:lnTo>
                    <a:pt x="31642" y="203998"/>
                  </a:lnTo>
                  <a:cubicBezTo>
                    <a:pt x="31642" y="221190"/>
                    <a:pt x="29876" y="223597"/>
                    <a:pt x="9752" y="223597"/>
                  </a:cubicBezTo>
                  <a:cubicBezTo>
                    <a:pt x="6928" y="223597"/>
                    <a:pt x="219" y="223597"/>
                    <a:pt x="219" y="229443"/>
                  </a:cubicBezTo>
                  <a:cubicBezTo>
                    <a:pt x="219" y="235632"/>
                    <a:pt x="5868" y="235632"/>
                    <a:pt x="12223" y="235632"/>
                  </a:cubicBezTo>
                  <a:lnTo>
                    <a:pt x="108961" y="235632"/>
                  </a:lnTo>
                  <a:cubicBezTo>
                    <a:pt x="115316" y="235632"/>
                    <a:pt x="120612" y="235632"/>
                    <a:pt x="120612" y="229443"/>
                  </a:cubicBezTo>
                  <a:cubicBezTo>
                    <a:pt x="120612" y="223597"/>
                    <a:pt x="114610" y="223597"/>
                    <a:pt x="110727" y="223597"/>
                  </a:cubicBezTo>
                  <a:cubicBezTo>
                    <a:pt x="90602" y="223597"/>
                    <a:pt x="89190" y="220846"/>
                    <a:pt x="89190" y="203998"/>
                  </a:cubicBezTo>
                  <a:lnTo>
                    <a:pt x="89190" y="127662"/>
                  </a:lnTo>
                  <a:close/>
                  <a:moveTo>
                    <a:pt x="157330" y="110814"/>
                  </a:moveTo>
                  <a:cubicBezTo>
                    <a:pt x="167216" y="98091"/>
                    <a:pt x="168275" y="79867"/>
                    <a:pt x="168275" y="64738"/>
                  </a:cubicBezTo>
                  <a:cubicBezTo>
                    <a:pt x="168275" y="48233"/>
                    <a:pt x="166157" y="30009"/>
                    <a:pt x="154859" y="15911"/>
                  </a:cubicBezTo>
                  <a:cubicBezTo>
                    <a:pt x="169334" y="19005"/>
                    <a:pt x="204287" y="29665"/>
                    <a:pt x="204287" y="64394"/>
                  </a:cubicBezTo>
                  <a:cubicBezTo>
                    <a:pt x="204287" y="86744"/>
                    <a:pt x="193695" y="104281"/>
                    <a:pt x="157330" y="110814"/>
                  </a:cubicBezTo>
                  <a:close/>
                  <a:moveTo>
                    <a:pt x="89190" y="30696"/>
                  </a:moveTo>
                  <a:cubicBezTo>
                    <a:pt x="89190" y="23475"/>
                    <a:pt x="89190" y="12128"/>
                    <a:pt x="111080" y="12128"/>
                  </a:cubicBezTo>
                  <a:cubicBezTo>
                    <a:pt x="141090" y="12128"/>
                    <a:pt x="155918" y="24163"/>
                    <a:pt x="155918" y="64738"/>
                  </a:cubicBezTo>
                  <a:cubicBezTo>
                    <a:pt x="155918" y="109094"/>
                    <a:pt x="144973" y="115628"/>
                    <a:pt x="89190" y="115628"/>
                  </a:cubicBezTo>
                  <a:lnTo>
                    <a:pt x="89190" y="30696"/>
                  </a:lnTo>
                  <a:close/>
                  <a:moveTo>
                    <a:pt x="41174" y="223597"/>
                  </a:moveTo>
                  <a:cubicBezTo>
                    <a:pt x="43999" y="217408"/>
                    <a:pt x="43999" y="207780"/>
                    <a:pt x="43999" y="204685"/>
                  </a:cubicBezTo>
                  <a:lnTo>
                    <a:pt x="43999" y="31040"/>
                  </a:lnTo>
                  <a:cubicBezTo>
                    <a:pt x="43999" y="27602"/>
                    <a:pt x="43999" y="18318"/>
                    <a:pt x="41174" y="12128"/>
                  </a:cubicBezTo>
                  <a:lnTo>
                    <a:pt x="81423" y="12128"/>
                  </a:lnTo>
                  <a:cubicBezTo>
                    <a:pt x="76833" y="17630"/>
                    <a:pt x="76833" y="24507"/>
                    <a:pt x="76833" y="29665"/>
                  </a:cubicBezTo>
                  <a:lnTo>
                    <a:pt x="76833" y="204685"/>
                  </a:lnTo>
                  <a:cubicBezTo>
                    <a:pt x="76833" y="208124"/>
                    <a:pt x="76833" y="217408"/>
                    <a:pt x="79658" y="223597"/>
                  </a:cubicBezTo>
                  <a:lnTo>
                    <a:pt x="41174" y="223597"/>
                  </a:lnTo>
                  <a:close/>
                  <a:moveTo>
                    <a:pt x="116376" y="127662"/>
                  </a:moveTo>
                  <a:cubicBezTo>
                    <a:pt x="118847" y="127319"/>
                    <a:pt x="120259" y="126975"/>
                    <a:pt x="123084" y="126975"/>
                  </a:cubicBezTo>
                  <a:cubicBezTo>
                    <a:pt x="128380" y="126975"/>
                    <a:pt x="136147" y="126287"/>
                    <a:pt x="141443" y="125599"/>
                  </a:cubicBezTo>
                  <a:cubicBezTo>
                    <a:pt x="146739" y="133852"/>
                    <a:pt x="184869" y="195057"/>
                    <a:pt x="214173" y="223597"/>
                  </a:cubicBezTo>
                  <a:lnTo>
                    <a:pt x="179926" y="223597"/>
                  </a:lnTo>
                  <a:lnTo>
                    <a:pt x="116376" y="127662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フリーフォーム: 図形 25">
              <a:extLst>
                <a:ext uri="{FF2B5EF4-FFF2-40B4-BE49-F238E27FC236}">
                  <a16:creationId xmlns:a16="http://schemas.microsoft.com/office/drawing/2014/main" id="{459F7CFB-8792-4FF5-CA48-D8994577772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014185" y="5299169"/>
              <a:ext cx="151002" cy="108553"/>
            </a:xfrm>
            <a:custGeom>
              <a:avLst/>
              <a:gdLst>
                <a:gd name="csX0" fmla="*/ 18762 w 151002"/>
                <a:gd name="csY0" fmla="*/ 91073 h 108553"/>
                <a:gd name="csX1" fmla="*/ 16291 w 151002"/>
                <a:gd name="csY1" fmla="*/ 100941 h 108553"/>
                <a:gd name="csX2" fmla="*/ 24694 w 151002"/>
                <a:gd name="csY2" fmla="*/ 108643 h 108553"/>
                <a:gd name="csX3" fmla="*/ 34332 w 151002"/>
                <a:gd name="csY3" fmla="*/ 103348 h 108553"/>
                <a:gd name="csX4" fmla="*/ 38781 w 151002"/>
                <a:gd name="csY4" fmla="*/ 88425 h 108553"/>
                <a:gd name="csX5" fmla="*/ 44218 w 151002"/>
                <a:gd name="csY5" fmla="*/ 66762 h 108553"/>
                <a:gd name="csX6" fmla="*/ 48419 w 151002"/>
                <a:gd name="csY6" fmla="*/ 50636 h 108553"/>
                <a:gd name="csX7" fmla="*/ 58799 w 151002"/>
                <a:gd name="csY7" fmla="*/ 28973 h 108553"/>
                <a:gd name="csX8" fmla="*/ 95870 w 151002"/>
                <a:gd name="csY8" fmla="*/ 6829 h 108553"/>
                <a:gd name="csX9" fmla="*/ 110451 w 151002"/>
                <a:gd name="csY9" fmla="*/ 23678 h 108553"/>
                <a:gd name="csX10" fmla="*/ 95870 w 151002"/>
                <a:gd name="csY10" fmla="*/ 74946 h 108553"/>
                <a:gd name="csX11" fmla="*/ 92163 w 151002"/>
                <a:gd name="csY11" fmla="*/ 87943 h 108553"/>
                <a:gd name="csX12" fmla="*/ 115641 w 151002"/>
                <a:gd name="csY12" fmla="*/ 108643 h 108553"/>
                <a:gd name="csX13" fmla="*/ 151230 w 151002"/>
                <a:gd name="csY13" fmla="*/ 71817 h 108553"/>
                <a:gd name="csX14" fmla="*/ 147275 w 151002"/>
                <a:gd name="csY14" fmla="*/ 68688 h 108553"/>
                <a:gd name="csX15" fmla="*/ 142580 w 151002"/>
                <a:gd name="csY15" fmla="*/ 72780 h 108553"/>
                <a:gd name="csX16" fmla="*/ 116383 w 151002"/>
                <a:gd name="csY16" fmla="*/ 101904 h 108553"/>
                <a:gd name="csX17" fmla="*/ 110204 w 151002"/>
                <a:gd name="csY17" fmla="*/ 93479 h 108553"/>
                <a:gd name="csX18" fmla="*/ 115889 w 151002"/>
                <a:gd name="csY18" fmla="*/ 73983 h 108553"/>
                <a:gd name="csX19" fmla="*/ 128987 w 151002"/>
                <a:gd name="csY19" fmla="*/ 27529 h 108553"/>
                <a:gd name="csX20" fmla="*/ 96859 w 151002"/>
                <a:gd name="csY20" fmla="*/ 89 h 108553"/>
                <a:gd name="csX21" fmla="*/ 55092 w 151002"/>
                <a:gd name="csY21" fmla="*/ 21993 h 108553"/>
                <a:gd name="csX22" fmla="*/ 28648 w 151002"/>
                <a:gd name="csY22" fmla="*/ 89 h 108553"/>
                <a:gd name="csX23" fmla="*/ 9124 w 151002"/>
                <a:gd name="csY23" fmla="*/ 13087 h 108553"/>
                <a:gd name="csX24" fmla="*/ 227 w 151002"/>
                <a:gd name="csY24" fmla="*/ 36916 h 108553"/>
                <a:gd name="csX25" fmla="*/ 4428 w 151002"/>
                <a:gd name="csY25" fmla="*/ 40045 h 108553"/>
                <a:gd name="csX26" fmla="*/ 9865 w 151002"/>
                <a:gd name="csY26" fmla="*/ 32824 h 108553"/>
                <a:gd name="csX27" fmla="*/ 27906 w 151002"/>
                <a:gd name="csY27" fmla="*/ 6829 h 108553"/>
                <a:gd name="csX28" fmla="*/ 36062 w 151002"/>
                <a:gd name="csY28" fmla="*/ 18623 h 108553"/>
                <a:gd name="csX29" fmla="*/ 32108 w 151002"/>
                <a:gd name="csY29" fmla="*/ 38601 h 108553"/>
                <a:gd name="csX30" fmla="*/ 26671 w 151002"/>
                <a:gd name="csY30" fmla="*/ 60263 h 108553"/>
                <a:gd name="csX31" fmla="*/ 18762 w 151002"/>
                <a:gd name="csY31" fmla="*/ 91073 h 1085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</a:cxnLst>
              <a:rect l="l" t="t" r="r" b="b"/>
              <a:pathLst>
                <a:path w="151002" h="108553">
                  <a:moveTo>
                    <a:pt x="18762" y="91073"/>
                  </a:moveTo>
                  <a:cubicBezTo>
                    <a:pt x="17774" y="94202"/>
                    <a:pt x="16291" y="100219"/>
                    <a:pt x="16291" y="100941"/>
                  </a:cubicBezTo>
                  <a:cubicBezTo>
                    <a:pt x="16291" y="106236"/>
                    <a:pt x="20739" y="108643"/>
                    <a:pt x="24694" y="108643"/>
                  </a:cubicBezTo>
                  <a:cubicBezTo>
                    <a:pt x="29142" y="108643"/>
                    <a:pt x="33096" y="105514"/>
                    <a:pt x="34332" y="103348"/>
                  </a:cubicBezTo>
                  <a:cubicBezTo>
                    <a:pt x="35568" y="101182"/>
                    <a:pt x="37545" y="93479"/>
                    <a:pt x="38781" y="88425"/>
                  </a:cubicBezTo>
                  <a:cubicBezTo>
                    <a:pt x="40016" y="83852"/>
                    <a:pt x="42735" y="72780"/>
                    <a:pt x="44218" y="66762"/>
                  </a:cubicBezTo>
                  <a:cubicBezTo>
                    <a:pt x="45701" y="61467"/>
                    <a:pt x="47183" y="56172"/>
                    <a:pt x="48419" y="50636"/>
                  </a:cubicBezTo>
                  <a:cubicBezTo>
                    <a:pt x="51138" y="40767"/>
                    <a:pt x="51632" y="38841"/>
                    <a:pt x="58799" y="28973"/>
                  </a:cubicBezTo>
                  <a:cubicBezTo>
                    <a:pt x="65719" y="19345"/>
                    <a:pt x="77335" y="6829"/>
                    <a:pt x="95870" y="6829"/>
                  </a:cubicBezTo>
                  <a:cubicBezTo>
                    <a:pt x="110204" y="6829"/>
                    <a:pt x="110451" y="19104"/>
                    <a:pt x="110451" y="23678"/>
                  </a:cubicBezTo>
                  <a:cubicBezTo>
                    <a:pt x="110451" y="38119"/>
                    <a:pt x="99824" y="64837"/>
                    <a:pt x="95870" y="74946"/>
                  </a:cubicBezTo>
                  <a:cubicBezTo>
                    <a:pt x="93152" y="81685"/>
                    <a:pt x="92163" y="83852"/>
                    <a:pt x="92163" y="87943"/>
                  </a:cubicBezTo>
                  <a:cubicBezTo>
                    <a:pt x="92163" y="100700"/>
                    <a:pt x="103037" y="108643"/>
                    <a:pt x="115641" y="108643"/>
                  </a:cubicBezTo>
                  <a:cubicBezTo>
                    <a:pt x="140355" y="108643"/>
                    <a:pt x="151230" y="75427"/>
                    <a:pt x="151230" y="71817"/>
                  </a:cubicBezTo>
                  <a:cubicBezTo>
                    <a:pt x="151230" y="68688"/>
                    <a:pt x="148017" y="68688"/>
                    <a:pt x="147275" y="68688"/>
                  </a:cubicBezTo>
                  <a:cubicBezTo>
                    <a:pt x="143815" y="68688"/>
                    <a:pt x="143568" y="70132"/>
                    <a:pt x="142580" y="72780"/>
                  </a:cubicBezTo>
                  <a:cubicBezTo>
                    <a:pt x="136896" y="92035"/>
                    <a:pt x="126268" y="101904"/>
                    <a:pt x="116383" y="101904"/>
                  </a:cubicBezTo>
                  <a:cubicBezTo>
                    <a:pt x="111193" y="101904"/>
                    <a:pt x="110204" y="98534"/>
                    <a:pt x="110204" y="93479"/>
                  </a:cubicBezTo>
                  <a:cubicBezTo>
                    <a:pt x="110204" y="87943"/>
                    <a:pt x="111440" y="84814"/>
                    <a:pt x="115889" y="73983"/>
                  </a:cubicBezTo>
                  <a:cubicBezTo>
                    <a:pt x="118854" y="66522"/>
                    <a:pt x="128987" y="41008"/>
                    <a:pt x="128987" y="27529"/>
                  </a:cubicBezTo>
                  <a:cubicBezTo>
                    <a:pt x="128987" y="4181"/>
                    <a:pt x="109957" y="89"/>
                    <a:pt x="96859" y="89"/>
                  </a:cubicBezTo>
                  <a:cubicBezTo>
                    <a:pt x="76346" y="89"/>
                    <a:pt x="62506" y="12365"/>
                    <a:pt x="55092" y="21993"/>
                  </a:cubicBezTo>
                  <a:cubicBezTo>
                    <a:pt x="53362" y="5385"/>
                    <a:pt x="38781" y="89"/>
                    <a:pt x="28648" y="89"/>
                  </a:cubicBezTo>
                  <a:cubicBezTo>
                    <a:pt x="18021" y="89"/>
                    <a:pt x="12337" y="7551"/>
                    <a:pt x="9124" y="13087"/>
                  </a:cubicBezTo>
                  <a:cubicBezTo>
                    <a:pt x="3687" y="21993"/>
                    <a:pt x="227" y="35712"/>
                    <a:pt x="227" y="36916"/>
                  </a:cubicBezTo>
                  <a:cubicBezTo>
                    <a:pt x="227" y="40045"/>
                    <a:pt x="3687" y="40045"/>
                    <a:pt x="4428" y="40045"/>
                  </a:cubicBezTo>
                  <a:cubicBezTo>
                    <a:pt x="7888" y="40045"/>
                    <a:pt x="8135" y="39323"/>
                    <a:pt x="9865" y="32824"/>
                  </a:cubicBezTo>
                  <a:cubicBezTo>
                    <a:pt x="13572" y="18623"/>
                    <a:pt x="18268" y="6829"/>
                    <a:pt x="27906" y="6829"/>
                  </a:cubicBezTo>
                  <a:cubicBezTo>
                    <a:pt x="34332" y="6829"/>
                    <a:pt x="36062" y="12124"/>
                    <a:pt x="36062" y="18623"/>
                  </a:cubicBezTo>
                  <a:cubicBezTo>
                    <a:pt x="36062" y="23196"/>
                    <a:pt x="33838" y="32102"/>
                    <a:pt x="32108" y="38601"/>
                  </a:cubicBezTo>
                  <a:cubicBezTo>
                    <a:pt x="30378" y="45100"/>
                    <a:pt x="27906" y="54968"/>
                    <a:pt x="26671" y="60263"/>
                  </a:cubicBezTo>
                  <a:lnTo>
                    <a:pt x="18762" y="91073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フリーフォーム: 図形 26">
              <a:extLst>
                <a:ext uri="{FF2B5EF4-FFF2-40B4-BE49-F238E27FC236}">
                  <a16:creationId xmlns:a16="http://schemas.microsoft.com/office/drawing/2014/main" id="{502C62E1-FE96-B358-7363-613E2A4AEF0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871668" y="5001960"/>
              <a:ext cx="176176" cy="312905"/>
            </a:xfrm>
            <a:custGeom>
              <a:avLst/>
              <a:gdLst>
                <a:gd name="csX0" fmla="*/ 111111 w 176176"/>
                <a:gd name="csY0" fmla="*/ 104959 h 312905"/>
                <a:gd name="csX1" fmla="*/ 141474 w 176176"/>
                <a:gd name="csY1" fmla="*/ 104959 h 312905"/>
                <a:gd name="csX2" fmla="*/ 152066 w 176176"/>
                <a:gd name="csY2" fmla="*/ 98082 h 312905"/>
                <a:gd name="csX3" fmla="*/ 142533 w 176176"/>
                <a:gd name="csY3" fmla="*/ 94300 h 312905"/>
                <a:gd name="csX4" fmla="*/ 113229 w 176176"/>
                <a:gd name="csY4" fmla="*/ 94300 h 312905"/>
                <a:gd name="csX5" fmla="*/ 120644 w 176176"/>
                <a:gd name="csY5" fmla="*/ 55101 h 312905"/>
                <a:gd name="csX6" fmla="*/ 129117 w 176176"/>
                <a:gd name="csY6" fmla="*/ 19340 h 312905"/>
                <a:gd name="csX7" fmla="*/ 145711 w 176176"/>
                <a:gd name="csY7" fmla="*/ 7649 h 312905"/>
                <a:gd name="csX8" fmla="*/ 163011 w 176176"/>
                <a:gd name="csY8" fmla="*/ 13839 h 312905"/>
                <a:gd name="csX9" fmla="*/ 143945 w 176176"/>
                <a:gd name="csY9" fmla="*/ 32407 h 312905"/>
                <a:gd name="csX10" fmla="*/ 157009 w 176176"/>
                <a:gd name="csY10" fmla="*/ 44442 h 312905"/>
                <a:gd name="csX11" fmla="*/ 176427 w 176176"/>
                <a:gd name="csY11" fmla="*/ 23810 h 312905"/>
                <a:gd name="csX12" fmla="*/ 145711 w 176176"/>
                <a:gd name="csY12" fmla="*/ 85 h 312905"/>
                <a:gd name="csX13" fmla="*/ 100872 w 176176"/>
                <a:gd name="csY13" fmla="*/ 40315 h 312905"/>
                <a:gd name="csX14" fmla="*/ 89221 w 176176"/>
                <a:gd name="csY14" fmla="*/ 94300 h 312905"/>
                <a:gd name="csX15" fmla="*/ 64860 w 176176"/>
                <a:gd name="csY15" fmla="*/ 94300 h 312905"/>
                <a:gd name="csX16" fmla="*/ 54269 w 176176"/>
                <a:gd name="csY16" fmla="*/ 100833 h 312905"/>
                <a:gd name="csX17" fmla="*/ 64154 w 176176"/>
                <a:gd name="csY17" fmla="*/ 104959 h 312905"/>
                <a:gd name="csX18" fmla="*/ 87456 w 176176"/>
                <a:gd name="csY18" fmla="*/ 104959 h 312905"/>
                <a:gd name="csX19" fmla="*/ 60977 w 176176"/>
                <a:gd name="csY19" fmla="*/ 240781 h 312905"/>
                <a:gd name="csX20" fmla="*/ 30261 w 176176"/>
                <a:gd name="csY20" fmla="*/ 305425 h 312905"/>
                <a:gd name="csX21" fmla="*/ 13314 w 176176"/>
                <a:gd name="csY21" fmla="*/ 299236 h 312905"/>
                <a:gd name="csX22" fmla="*/ 32732 w 176176"/>
                <a:gd name="csY22" fmla="*/ 280668 h 312905"/>
                <a:gd name="csX23" fmla="*/ 19669 w 176176"/>
                <a:gd name="csY23" fmla="*/ 268633 h 312905"/>
                <a:gd name="csX24" fmla="*/ 251 w 176176"/>
                <a:gd name="csY24" fmla="*/ 289264 h 312905"/>
                <a:gd name="csX25" fmla="*/ 30261 w 176176"/>
                <a:gd name="csY25" fmla="*/ 312990 h 312905"/>
                <a:gd name="csX26" fmla="*/ 70156 w 176176"/>
                <a:gd name="csY26" fmla="*/ 279636 h 312905"/>
                <a:gd name="csX27" fmla="*/ 89927 w 176176"/>
                <a:gd name="csY27" fmla="*/ 213960 h 312905"/>
                <a:gd name="csX28" fmla="*/ 111111 w 176176"/>
                <a:gd name="csY28" fmla="*/ 104959 h 31290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176176" h="312905">
                  <a:moveTo>
                    <a:pt x="111111" y="104959"/>
                  </a:moveTo>
                  <a:lnTo>
                    <a:pt x="141474" y="104959"/>
                  </a:lnTo>
                  <a:cubicBezTo>
                    <a:pt x="148535" y="104959"/>
                    <a:pt x="152066" y="104959"/>
                    <a:pt x="152066" y="98082"/>
                  </a:cubicBezTo>
                  <a:cubicBezTo>
                    <a:pt x="152066" y="94300"/>
                    <a:pt x="148535" y="94300"/>
                    <a:pt x="142533" y="94300"/>
                  </a:cubicBezTo>
                  <a:lnTo>
                    <a:pt x="113229" y="94300"/>
                  </a:lnTo>
                  <a:lnTo>
                    <a:pt x="120644" y="55101"/>
                  </a:lnTo>
                  <a:cubicBezTo>
                    <a:pt x="122056" y="47880"/>
                    <a:pt x="126999" y="23467"/>
                    <a:pt x="129117" y="19340"/>
                  </a:cubicBezTo>
                  <a:cubicBezTo>
                    <a:pt x="132294" y="12807"/>
                    <a:pt x="138296" y="7649"/>
                    <a:pt x="145711" y="7649"/>
                  </a:cubicBezTo>
                  <a:cubicBezTo>
                    <a:pt x="147123" y="7649"/>
                    <a:pt x="156302" y="7649"/>
                    <a:pt x="163011" y="13839"/>
                  </a:cubicBezTo>
                  <a:cubicBezTo>
                    <a:pt x="147476" y="15214"/>
                    <a:pt x="143945" y="27249"/>
                    <a:pt x="143945" y="32407"/>
                  </a:cubicBezTo>
                  <a:cubicBezTo>
                    <a:pt x="143945" y="40315"/>
                    <a:pt x="150300" y="44442"/>
                    <a:pt x="157009" y="44442"/>
                  </a:cubicBezTo>
                  <a:cubicBezTo>
                    <a:pt x="166188" y="44442"/>
                    <a:pt x="176427" y="36877"/>
                    <a:pt x="176427" y="23810"/>
                  </a:cubicBezTo>
                  <a:cubicBezTo>
                    <a:pt x="176427" y="7993"/>
                    <a:pt x="160186" y="85"/>
                    <a:pt x="145711" y="85"/>
                  </a:cubicBezTo>
                  <a:cubicBezTo>
                    <a:pt x="133707" y="85"/>
                    <a:pt x="111464" y="6274"/>
                    <a:pt x="100872" y="40315"/>
                  </a:cubicBezTo>
                  <a:cubicBezTo>
                    <a:pt x="98754" y="47536"/>
                    <a:pt x="97695" y="50975"/>
                    <a:pt x="89221" y="94300"/>
                  </a:cubicBezTo>
                  <a:lnTo>
                    <a:pt x="64860" y="94300"/>
                  </a:lnTo>
                  <a:cubicBezTo>
                    <a:pt x="58152" y="94300"/>
                    <a:pt x="54269" y="94300"/>
                    <a:pt x="54269" y="100833"/>
                  </a:cubicBezTo>
                  <a:cubicBezTo>
                    <a:pt x="54269" y="104959"/>
                    <a:pt x="57446" y="104959"/>
                    <a:pt x="64154" y="104959"/>
                  </a:cubicBezTo>
                  <a:lnTo>
                    <a:pt x="87456" y="104959"/>
                  </a:lnTo>
                  <a:lnTo>
                    <a:pt x="60977" y="240781"/>
                  </a:lnTo>
                  <a:cubicBezTo>
                    <a:pt x="54622" y="274135"/>
                    <a:pt x="48620" y="305425"/>
                    <a:pt x="30261" y="305425"/>
                  </a:cubicBezTo>
                  <a:cubicBezTo>
                    <a:pt x="28848" y="305425"/>
                    <a:pt x="20022" y="305425"/>
                    <a:pt x="13314" y="299236"/>
                  </a:cubicBezTo>
                  <a:cubicBezTo>
                    <a:pt x="29554" y="298204"/>
                    <a:pt x="32732" y="285825"/>
                    <a:pt x="32732" y="280668"/>
                  </a:cubicBezTo>
                  <a:cubicBezTo>
                    <a:pt x="32732" y="272759"/>
                    <a:pt x="26377" y="268633"/>
                    <a:pt x="19669" y="268633"/>
                  </a:cubicBezTo>
                  <a:cubicBezTo>
                    <a:pt x="10489" y="268633"/>
                    <a:pt x="251" y="276198"/>
                    <a:pt x="251" y="289264"/>
                  </a:cubicBezTo>
                  <a:cubicBezTo>
                    <a:pt x="251" y="304737"/>
                    <a:pt x="15785" y="312990"/>
                    <a:pt x="30261" y="312990"/>
                  </a:cubicBezTo>
                  <a:cubicBezTo>
                    <a:pt x="49679" y="312990"/>
                    <a:pt x="63801" y="292703"/>
                    <a:pt x="70156" y="279636"/>
                  </a:cubicBezTo>
                  <a:cubicBezTo>
                    <a:pt x="81454" y="257973"/>
                    <a:pt x="89574" y="216367"/>
                    <a:pt x="89927" y="213960"/>
                  </a:cubicBezTo>
                  <a:lnTo>
                    <a:pt x="111111" y="104959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8E040684-7B52-C738-518B-9827C151C2A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1098765" y="4986486"/>
              <a:ext cx="81909" cy="343851"/>
            </a:xfrm>
            <a:custGeom>
              <a:avLst/>
              <a:gdLst>
                <a:gd name="csX0" fmla="*/ 82166 w 81909"/>
                <a:gd name="csY0" fmla="*/ 340498 h 343851"/>
                <a:gd name="csX1" fmla="*/ 76164 w 81909"/>
                <a:gd name="csY1" fmla="*/ 332933 h 343851"/>
                <a:gd name="csX2" fmla="*/ 20734 w 81909"/>
                <a:gd name="csY2" fmla="*/ 172011 h 343851"/>
                <a:gd name="csX3" fmla="*/ 77576 w 81909"/>
                <a:gd name="csY3" fmla="*/ 9369 h 343851"/>
                <a:gd name="csX4" fmla="*/ 82166 w 81909"/>
                <a:gd name="csY4" fmla="*/ 3523 h 343851"/>
                <a:gd name="csX5" fmla="*/ 78636 w 81909"/>
                <a:gd name="csY5" fmla="*/ 85 h 343851"/>
                <a:gd name="csX6" fmla="*/ 22499 w 81909"/>
                <a:gd name="csY6" fmla="*/ 67136 h 343851"/>
                <a:gd name="csX7" fmla="*/ 257 w 81909"/>
                <a:gd name="csY7" fmla="*/ 172011 h 343851"/>
                <a:gd name="csX8" fmla="*/ 23558 w 81909"/>
                <a:gd name="csY8" fmla="*/ 279292 h 343851"/>
                <a:gd name="csX9" fmla="*/ 78636 w 81909"/>
                <a:gd name="csY9" fmla="*/ 343936 h 343851"/>
                <a:gd name="csX10" fmla="*/ 82166 w 81909"/>
                <a:gd name="csY10" fmla="*/ 340498 h 34385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81909" h="343851">
                  <a:moveTo>
                    <a:pt x="82166" y="340498"/>
                  </a:moveTo>
                  <a:cubicBezTo>
                    <a:pt x="82166" y="339466"/>
                    <a:pt x="82166" y="338779"/>
                    <a:pt x="76164" y="332933"/>
                  </a:cubicBezTo>
                  <a:cubicBezTo>
                    <a:pt x="32032" y="289608"/>
                    <a:pt x="20734" y="224620"/>
                    <a:pt x="20734" y="172011"/>
                  </a:cubicBezTo>
                  <a:cubicBezTo>
                    <a:pt x="20734" y="112180"/>
                    <a:pt x="34150" y="52350"/>
                    <a:pt x="77576" y="9369"/>
                  </a:cubicBezTo>
                  <a:cubicBezTo>
                    <a:pt x="82166" y="5242"/>
                    <a:pt x="82166" y="4555"/>
                    <a:pt x="82166" y="3523"/>
                  </a:cubicBezTo>
                  <a:cubicBezTo>
                    <a:pt x="82166" y="1116"/>
                    <a:pt x="80754" y="85"/>
                    <a:pt x="78636" y="85"/>
                  </a:cubicBezTo>
                  <a:cubicBezTo>
                    <a:pt x="75105" y="85"/>
                    <a:pt x="43330" y="23467"/>
                    <a:pt x="22499" y="67136"/>
                  </a:cubicBezTo>
                  <a:cubicBezTo>
                    <a:pt x="4493" y="104959"/>
                    <a:pt x="257" y="143127"/>
                    <a:pt x="257" y="172011"/>
                  </a:cubicBezTo>
                  <a:cubicBezTo>
                    <a:pt x="257" y="198831"/>
                    <a:pt x="4140" y="240437"/>
                    <a:pt x="23558" y="279292"/>
                  </a:cubicBezTo>
                  <a:cubicBezTo>
                    <a:pt x="44742" y="321586"/>
                    <a:pt x="75105" y="343936"/>
                    <a:pt x="78636" y="343936"/>
                  </a:cubicBezTo>
                  <a:cubicBezTo>
                    <a:pt x="80754" y="343936"/>
                    <a:pt x="82166" y="342905"/>
                    <a:pt x="82166" y="340498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A6290A90-E322-AD13-6FB9-58B6515FBDD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211352" y="5092393"/>
              <a:ext cx="175822" cy="155764"/>
            </a:xfrm>
            <a:custGeom>
              <a:avLst/>
              <a:gdLst>
                <a:gd name="csX0" fmla="*/ 107943 w 175822"/>
                <a:gd name="csY0" fmla="*/ 48224 h 155764"/>
                <a:gd name="csX1" fmla="*/ 142896 w 175822"/>
                <a:gd name="csY1" fmla="*/ 7649 h 155764"/>
                <a:gd name="csX2" fmla="*/ 160549 w 175822"/>
                <a:gd name="csY2" fmla="*/ 12119 h 155764"/>
                <a:gd name="csX3" fmla="*/ 143602 w 175822"/>
                <a:gd name="csY3" fmla="*/ 30687 h 155764"/>
                <a:gd name="csX4" fmla="*/ 157018 w 175822"/>
                <a:gd name="csY4" fmla="*/ 42722 h 155764"/>
                <a:gd name="csX5" fmla="*/ 176083 w 175822"/>
                <a:gd name="csY5" fmla="*/ 22779 h 155764"/>
                <a:gd name="csX6" fmla="*/ 143249 w 175822"/>
                <a:gd name="csY6" fmla="*/ 85 h 155764"/>
                <a:gd name="csX7" fmla="*/ 106178 w 175822"/>
                <a:gd name="csY7" fmla="*/ 26217 h 155764"/>
                <a:gd name="csX8" fmla="*/ 68048 w 175822"/>
                <a:gd name="csY8" fmla="*/ 85 h 155764"/>
                <a:gd name="csX9" fmla="*/ 11205 w 175822"/>
                <a:gd name="csY9" fmla="*/ 53038 h 155764"/>
                <a:gd name="csX10" fmla="*/ 15442 w 175822"/>
                <a:gd name="csY10" fmla="*/ 56476 h 155764"/>
                <a:gd name="csX11" fmla="*/ 20032 w 175822"/>
                <a:gd name="csY11" fmla="*/ 52694 h 155764"/>
                <a:gd name="csX12" fmla="*/ 67342 w 175822"/>
                <a:gd name="csY12" fmla="*/ 7649 h 155764"/>
                <a:gd name="csX13" fmla="*/ 86407 w 175822"/>
                <a:gd name="csY13" fmla="*/ 30687 h 155764"/>
                <a:gd name="csX14" fmla="*/ 67342 w 175822"/>
                <a:gd name="csY14" fmla="*/ 112524 h 155764"/>
                <a:gd name="csX15" fmla="*/ 33801 w 175822"/>
                <a:gd name="csY15" fmla="*/ 148285 h 155764"/>
                <a:gd name="csX16" fmla="*/ 16148 w 175822"/>
                <a:gd name="csY16" fmla="*/ 143815 h 155764"/>
                <a:gd name="csX17" fmla="*/ 32742 w 175822"/>
                <a:gd name="csY17" fmla="*/ 125247 h 155764"/>
                <a:gd name="csX18" fmla="*/ 19679 w 175822"/>
                <a:gd name="csY18" fmla="*/ 113212 h 155764"/>
                <a:gd name="csX19" fmla="*/ 260 w 175822"/>
                <a:gd name="csY19" fmla="*/ 133155 h 155764"/>
                <a:gd name="csX20" fmla="*/ 33448 w 175822"/>
                <a:gd name="csY20" fmla="*/ 155850 h 155764"/>
                <a:gd name="csX21" fmla="*/ 70519 w 175822"/>
                <a:gd name="csY21" fmla="*/ 129717 h 155764"/>
                <a:gd name="csX22" fmla="*/ 108649 w 175822"/>
                <a:gd name="csY22" fmla="*/ 155850 h 155764"/>
                <a:gd name="csX23" fmla="*/ 165139 w 175822"/>
                <a:gd name="csY23" fmla="*/ 102896 h 155764"/>
                <a:gd name="csX24" fmla="*/ 160902 w 175822"/>
                <a:gd name="csY24" fmla="*/ 99458 h 155764"/>
                <a:gd name="csX25" fmla="*/ 156312 w 175822"/>
                <a:gd name="csY25" fmla="*/ 103240 h 155764"/>
                <a:gd name="csX26" fmla="*/ 109355 w 175822"/>
                <a:gd name="csY26" fmla="*/ 148285 h 155764"/>
                <a:gd name="csX27" fmla="*/ 89937 w 175822"/>
                <a:gd name="csY27" fmla="*/ 125591 h 155764"/>
                <a:gd name="csX28" fmla="*/ 95939 w 175822"/>
                <a:gd name="csY28" fmla="*/ 95332 h 155764"/>
                <a:gd name="csX29" fmla="*/ 107943 w 175822"/>
                <a:gd name="csY29" fmla="*/ 48224 h 15576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</a:cxnLst>
              <a:rect l="l" t="t" r="r" b="b"/>
              <a:pathLst>
                <a:path w="175822" h="155764">
                  <a:moveTo>
                    <a:pt x="107943" y="48224"/>
                  </a:moveTo>
                  <a:cubicBezTo>
                    <a:pt x="110062" y="39284"/>
                    <a:pt x="118182" y="7649"/>
                    <a:pt x="142896" y="7649"/>
                  </a:cubicBezTo>
                  <a:cubicBezTo>
                    <a:pt x="144661" y="7649"/>
                    <a:pt x="153135" y="7649"/>
                    <a:pt x="160549" y="12119"/>
                  </a:cubicBezTo>
                  <a:cubicBezTo>
                    <a:pt x="150663" y="13839"/>
                    <a:pt x="143602" y="22435"/>
                    <a:pt x="143602" y="30687"/>
                  </a:cubicBezTo>
                  <a:cubicBezTo>
                    <a:pt x="143602" y="36189"/>
                    <a:pt x="147486" y="42722"/>
                    <a:pt x="157018" y="42722"/>
                  </a:cubicBezTo>
                  <a:cubicBezTo>
                    <a:pt x="164786" y="42722"/>
                    <a:pt x="176083" y="36533"/>
                    <a:pt x="176083" y="22779"/>
                  </a:cubicBezTo>
                  <a:cubicBezTo>
                    <a:pt x="176083" y="4899"/>
                    <a:pt x="155253" y="85"/>
                    <a:pt x="143249" y="85"/>
                  </a:cubicBezTo>
                  <a:cubicBezTo>
                    <a:pt x="122772" y="85"/>
                    <a:pt x="110415" y="18309"/>
                    <a:pt x="106178" y="26217"/>
                  </a:cubicBezTo>
                  <a:cubicBezTo>
                    <a:pt x="97351" y="3523"/>
                    <a:pt x="78286" y="85"/>
                    <a:pt x="68048" y="85"/>
                  </a:cubicBezTo>
                  <a:cubicBezTo>
                    <a:pt x="31330" y="85"/>
                    <a:pt x="11205" y="44442"/>
                    <a:pt x="11205" y="53038"/>
                  </a:cubicBezTo>
                  <a:cubicBezTo>
                    <a:pt x="11205" y="56476"/>
                    <a:pt x="14736" y="56476"/>
                    <a:pt x="15442" y="56476"/>
                  </a:cubicBezTo>
                  <a:cubicBezTo>
                    <a:pt x="18266" y="56476"/>
                    <a:pt x="19326" y="55789"/>
                    <a:pt x="20032" y="52694"/>
                  </a:cubicBezTo>
                  <a:cubicBezTo>
                    <a:pt x="32036" y="16246"/>
                    <a:pt x="55338" y="7649"/>
                    <a:pt x="67342" y="7649"/>
                  </a:cubicBezTo>
                  <a:cubicBezTo>
                    <a:pt x="74050" y="7649"/>
                    <a:pt x="86407" y="10744"/>
                    <a:pt x="86407" y="30687"/>
                  </a:cubicBezTo>
                  <a:cubicBezTo>
                    <a:pt x="86407" y="41347"/>
                    <a:pt x="80405" y="64385"/>
                    <a:pt x="67342" y="112524"/>
                  </a:cubicBezTo>
                  <a:cubicBezTo>
                    <a:pt x="61693" y="133843"/>
                    <a:pt x="49336" y="148285"/>
                    <a:pt x="33801" y="148285"/>
                  </a:cubicBezTo>
                  <a:cubicBezTo>
                    <a:pt x="31683" y="148285"/>
                    <a:pt x="23562" y="148285"/>
                    <a:pt x="16148" y="143815"/>
                  </a:cubicBezTo>
                  <a:cubicBezTo>
                    <a:pt x="24975" y="142095"/>
                    <a:pt x="32742" y="134875"/>
                    <a:pt x="32742" y="125247"/>
                  </a:cubicBezTo>
                  <a:cubicBezTo>
                    <a:pt x="32742" y="115963"/>
                    <a:pt x="24975" y="113212"/>
                    <a:pt x="19679" y="113212"/>
                  </a:cubicBezTo>
                  <a:cubicBezTo>
                    <a:pt x="9087" y="113212"/>
                    <a:pt x="260" y="122152"/>
                    <a:pt x="260" y="133155"/>
                  </a:cubicBezTo>
                  <a:cubicBezTo>
                    <a:pt x="260" y="148972"/>
                    <a:pt x="17913" y="155850"/>
                    <a:pt x="33448" y="155850"/>
                  </a:cubicBezTo>
                  <a:cubicBezTo>
                    <a:pt x="56750" y="155850"/>
                    <a:pt x="69460" y="131780"/>
                    <a:pt x="70519" y="129717"/>
                  </a:cubicBezTo>
                  <a:cubicBezTo>
                    <a:pt x="74756" y="142439"/>
                    <a:pt x="87466" y="155850"/>
                    <a:pt x="108649" y="155850"/>
                  </a:cubicBezTo>
                  <a:cubicBezTo>
                    <a:pt x="145014" y="155850"/>
                    <a:pt x="165139" y="111493"/>
                    <a:pt x="165139" y="102896"/>
                  </a:cubicBezTo>
                  <a:cubicBezTo>
                    <a:pt x="165139" y="99458"/>
                    <a:pt x="161961" y="99458"/>
                    <a:pt x="160902" y="99458"/>
                  </a:cubicBezTo>
                  <a:cubicBezTo>
                    <a:pt x="157724" y="99458"/>
                    <a:pt x="157018" y="100833"/>
                    <a:pt x="156312" y="103240"/>
                  </a:cubicBezTo>
                  <a:cubicBezTo>
                    <a:pt x="144661" y="140032"/>
                    <a:pt x="120653" y="148285"/>
                    <a:pt x="109355" y="148285"/>
                  </a:cubicBezTo>
                  <a:cubicBezTo>
                    <a:pt x="95586" y="148285"/>
                    <a:pt x="89937" y="137282"/>
                    <a:pt x="89937" y="125591"/>
                  </a:cubicBezTo>
                  <a:cubicBezTo>
                    <a:pt x="89937" y="118026"/>
                    <a:pt x="92056" y="110461"/>
                    <a:pt x="95939" y="95332"/>
                  </a:cubicBezTo>
                  <a:lnTo>
                    <a:pt x="107943" y="48224"/>
                  </a:ln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フリーフォーム: 図形 29">
              <a:extLst>
                <a:ext uri="{FF2B5EF4-FFF2-40B4-BE49-F238E27FC236}">
                  <a16:creationId xmlns:a16="http://schemas.microsoft.com/office/drawing/2014/main" id="{2BECDD02-36C5-6801-768D-BAA8347F7B8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1423020" y="4986486"/>
              <a:ext cx="81909" cy="343851"/>
            </a:xfrm>
            <a:custGeom>
              <a:avLst/>
              <a:gdLst>
                <a:gd name="csX0" fmla="*/ 82176 w 81909"/>
                <a:gd name="csY0" fmla="*/ 172011 h 343851"/>
                <a:gd name="csX1" fmla="*/ 58874 w 81909"/>
                <a:gd name="csY1" fmla="*/ 64729 h 343851"/>
                <a:gd name="csX2" fmla="*/ 3797 w 81909"/>
                <a:gd name="csY2" fmla="*/ 85 h 343851"/>
                <a:gd name="csX3" fmla="*/ 266 w 81909"/>
                <a:gd name="csY3" fmla="*/ 3523 h 343851"/>
                <a:gd name="csX4" fmla="*/ 6974 w 81909"/>
                <a:gd name="csY4" fmla="*/ 11432 h 343851"/>
                <a:gd name="csX5" fmla="*/ 61698 w 81909"/>
                <a:gd name="csY5" fmla="*/ 172011 h 343851"/>
                <a:gd name="csX6" fmla="*/ 4856 w 81909"/>
                <a:gd name="csY6" fmla="*/ 334652 h 343851"/>
                <a:gd name="csX7" fmla="*/ 266 w 81909"/>
                <a:gd name="csY7" fmla="*/ 340498 h 343851"/>
                <a:gd name="csX8" fmla="*/ 3797 w 81909"/>
                <a:gd name="csY8" fmla="*/ 343936 h 343851"/>
                <a:gd name="csX9" fmla="*/ 59933 w 81909"/>
                <a:gd name="csY9" fmla="*/ 276885 h 343851"/>
                <a:gd name="csX10" fmla="*/ 82176 w 81909"/>
                <a:gd name="csY10" fmla="*/ 172011 h 34385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81909" h="343851">
                  <a:moveTo>
                    <a:pt x="82176" y="172011"/>
                  </a:moveTo>
                  <a:cubicBezTo>
                    <a:pt x="82176" y="145190"/>
                    <a:pt x="78292" y="103584"/>
                    <a:pt x="58874" y="64729"/>
                  </a:cubicBezTo>
                  <a:cubicBezTo>
                    <a:pt x="37690" y="22435"/>
                    <a:pt x="7327" y="85"/>
                    <a:pt x="3797" y="85"/>
                  </a:cubicBezTo>
                  <a:cubicBezTo>
                    <a:pt x="1678" y="85"/>
                    <a:pt x="266" y="1460"/>
                    <a:pt x="266" y="3523"/>
                  </a:cubicBezTo>
                  <a:cubicBezTo>
                    <a:pt x="266" y="4555"/>
                    <a:pt x="266" y="5242"/>
                    <a:pt x="6974" y="11432"/>
                  </a:cubicBezTo>
                  <a:cubicBezTo>
                    <a:pt x="41574" y="45473"/>
                    <a:pt x="61698" y="100146"/>
                    <a:pt x="61698" y="172011"/>
                  </a:cubicBezTo>
                  <a:cubicBezTo>
                    <a:pt x="61698" y="230809"/>
                    <a:pt x="48635" y="291327"/>
                    <a:pt x="4856" y="334652"/>
                  </a:cubicBezTo>
                  <a:cubicBezTo>
                    <a:pt x="266" y="338779"/>
                    <a:pt x="266" y="339466"/>
                    <a:pt x="266" y="340498"/>
                  </a:cubicBezTo>
                  <a:cubicBezTo>
                    <a:pt x="266" y="342561"/>
                    <a:pt x="1678" y="343936"/>
                    <a:pt x="3797" y="343936"/>
                  </a:cubicBezTo>
                  <a:cubicBezTo>
                    <a:pt x="7327" y="343936"/>
                    <a:pt x="39103" y="320554"/>
                    <a:pt x="59933" y="276885"/>
                  </a:cubicBezTo>
                  <a:cubicBezTo>
                    <a:pt x="77939" y="239062"/>
                    <a:pt x="82176" y="200894"/>
                    <a:pt x="82176" y="172011"/>
                  </a:cubicBezTo>
                  <a:close/>
                </a:path>
              </a:pathLst>
            </a:custGeom>
            <a:solidFill>
              <a:srgbClr val="000000"/>
            </a:solidFill>
            <a:ln w="35360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AB83E64B-5104-1263-EDB1-BDC61B36D9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6518" y="4324054"/>
            <a:ext cx="2499278" cy="2499278"/>
          </a:xfrm>
          <a:prstGeom prst="rect">
            <a:avLst/>
          </a:prstGeom>
        </p:spPr>
      </p:pic>
      <p:pic>
        <p:nvPicPr>
          <p:cNvPr id="7" name="コンテンツ プレースホルダー 7">
            <a:extLst>
              <a:ext uri="{FF2B5EF4-FFF2-40B4-BE49-F238E27FC236}">
                <a16:creationId xmlns:a16="http://schemas.microsoft.com/office/drawing/2014/main" id="{AA888A3F-2305-511A-F03E-66F1168F70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2637" y="4478143"/>
            <a:ext cx="3679658" cy="2241156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73705DD-BA02-174B-1EAF-E667A177BE7E}"/>
              </a:ext>
            </a:extLst>
          </p:cNvPr>
          <p:cNvCxnSpPr>
            <a:cxnSpLocks/>
          </p:cNvCxnSpPr>
          <p:nvPr/>
        </p:nvCxnSpPr>
        <p:spPr>
          <a:xfrm>
            <a:off x="4454695" y="5577658"/>
            <a:ext cx="3211531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A42D6A-6C1D-84D5-DEEC-A0D591907BA0}"/>
              </a:ext>
            </a:extLst>
          </p:cNvPr>
          <p:cNvSpPr txBox="1"/>
          <p:nvPr/>
        </p:nvSpPr>
        <p:spPr>
          <a:xfrm>
            <a:off x="4575844" y="4832441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モデリング・定式化</a:t>
            </a:r>
            <a:endParaRPr 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7631C6-08DA-6FE5-1969-473FBFC2265E}"/>
              </a:ext>
            </a:extLst>
          </p:cNvPr>
          <p:cNvSpPr txBox="1"/>
          <p:nvPr/>
        </p:nvSpPr>
        <p:spPr>
          <a:xfrm>
            <a:off x="4575844" y="5861210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効率的な解法の提供</a:t>
            </a:r>
            <a:endParaRPr lang="en-US" sz="24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2E945C36-E5D0-9D42-1C96-AF499D49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0D1C50-1DE5-9D7B-F484-7EA321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Part2. NetworkX</a:t>
            </a:r>
            <a:r>
              <a:rPr lang="ja-JP" altLang="en-US" dirty="0"/>
              <a:t>への応用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79C222-2A26-3260-BB22-7B9B68207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36" y="2287962"/>
            <a:ext cx="10515600" cy="4351338"/>
          </a:xfrm>
        </p:spPr>
        <p:txBody>
          <a:bodyPr/>
          <a:lstStyle/>
          <a:p>
            <a:r>
              <a:rPr lang="en-US" dirty="0"/>
              <a:t>2025</a:t>
            </a:r>
            <a:r>
              <a:rPr lang="ja-JP" altLang="en-US" dirty="0"/>
              <a:t>年頃に、</a:t>
            </a:r>
            <a:br>
              <a:rPr lang="en-US" altLang="ja-JP" dirty="0"/>
            </a:br>
            <a:r>
              <a:rPr lang="en-US" altLang="ja-JP" dirty="0"/>
              <a:t>NetworkX(</a:t>
            </a:r>
            <a:r>
              <a:rPr lang="ja-JP" altLang="en-US" dirty="0"/>
              <a:t>グラフライブラリ</a:t>
            </a:r>
            <a:r>
              <a:rPr lang="en-US" altLang="ja-JP" dirty="0"/>
              <a:t>)</a:t>
            </a:r>
            <a:r>
              <a:rPr lang="ja-JP" altLang="en-US" dirty="0"/>
              <a:t>へ</a:t>
            </a: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および</a:t>
            </a:r>
            <a:r>
              <a:rPr lang="en-US" altLang="ja-JP" dirty="0"/>
              <a:t>L-BFGS</a:t>
            </a:r>
            <a:r>
              <a:rPr lang="ja-JP" altLang="en-US" dirty="0"/>
              <a:t>法を用いた</a:t>
            </a:r>
            <a:br>
              <a:rPr lang="en-US" altLang="ja-JP" dirty="0"/>
            </a:br>
            <a:r>
              <a:rPr lang="en-US" altLang="ja-JP" dirty="0"/>
              <a:t>Contribution</a:t>
            </a:r>
            <a:r>
              <a:rPr lang="ja-JP" altLang="en-US" dirty="0"/>
              <a:t>を行いました</a:t>
            </a:r>
            <a:endParaRPr lang="en-US" dirty="0">
              <a:hlinkClick r:id="rId2"/>
            </a:endParaRPr>
          </a:p>
          <a:p>
            <a:r>
              <a:rPr lang="en-US" u="sng" dirty="0">
                <a:hlinkClick r:id="rId2"/>
              </a:rPr>
              <a:t>PR-#7889</a:t>
            </a:r>
            <a:r>
              <a:rPr lang="ja-JP" altLang="en-US" dirty="0"/>
              <a:t> </a:t>
            </a:r>
            <a:r>
              <a:rPr lang="en-US" u="sng" dirty="0">
                <a:hlinkClick r:id="rId3"/>
              </a:rPr>
              <a:t>PR-#8041</a:t>
            </a:r>
            <a:r>
              <a:rPr lang="en-US" dirty="0"/>
              <a:t> </a:t>
            </a:r>
            <a:r>
              <a:rPr lang="en-US" u="sng" dirty="0">
                <a:hlinkClick r:id="rId4"/>
              </a:rPr>
              <a:t>PR-#8042</a:t>
            </a:r>
            <a:r>
              <a:rPr lang="en-US" dirty="0"/>
              <a:t> </a:t>
            </a:r>
            <a:r>
              <a:rPr lang="en-US" u="sng" dirty="0">
                <a:hlinkClick r:id="rId5"/>
              </a:rPr>
              <a:t>PR-#8145</a:t>
            </a:r>
            <a:endParaRPr lang="en-US" dirty="0"/>
          </a:p>
          <a:p>
            <a:r>
              <a:rPr lang="en-US" u="sng" dirty="0">
                <a:hlinkClick r:id="rId6"/>
              </a:rPr>
              <a:t>Issue-#8113</a:t>
            </a:r>
            <a:endParaRPr lang="en-US" u="sng" dirty="0"/>
          </a:p>
          <a:p>
            <a:r>
              <a:rPr lang="ja-JP" altLang="en-US" dirty="0">
                <a:hlinkClick r:id="rId7"/>
              </a:rPr>
              <a:t>右の</a:t>
            </a:r>
            <a:r>
              <a:rPr lang="en-US" dirty="0">
                <a:hlinkClick r:id="rId7"/>
              </a:rPr>
              <a:t>Gallery</a:t>
            </a:r>
            <a:r>
              <a:rPr lang="ja-JP" altLang="en-US" dirty="0">
                <a:hlinkClick r:id="rId7"/>
              </a:rPr>
              <a:t>ページ</a:t>
            </a:r>
            <a:r>
              <a:rPr lang="ja-JP" altLang="en-US" dirty="0"/>
              <a:t>は</a:t>
            </a:r>
            <a:br>
              <a:rPr lang="en-US" altLang="ja-JP" dirty="0"/>
            </a:br>
            <a:r>
              <a:rPr lang="ja-JP" altLang="en-US" dirty="0"/>
              <a:t>私が作りました</a:t>
            </a:r>
            <a:endParaRPr lang="en-US" altLang="ja-JP" dirty="0"/>
          </a:p>
          <a:p>
            <a:r>
              <a:rPr lang="ja-JP" altLang="en-US" dirty="0"/>
              <a:t>ここではそれについてお話しします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grid_2d 0.15s, negative_weight 0.00s, gnp_random 0.03s, 0.20s, 0.02s, 0.07s, 0.13s, 0.02s, 0.07s">
            <a:extLst>
              <a:ext uri="{FF2B5EF4-FFF2-40B4-BE49-F238E27FC236}">
                <a16:creationId xmlns:a16="http://schemas.microsoft.com/office/drawing/2014/main" id="{EB6218A1-F982-0FE5-AA52-A236ED5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75" y="3231686"/>
            <a:ext cx="3261189" cy="32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7C73A513-0A14-A205-D96F-554E852EEB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888" y="125648"/>
            <a:ext cx="4591112" cy="3007970"/>
          </a:xfrm>
          <a:prstGeom prst="rect">
            <a:avLst/>
          </a:prstGeom>
        </p:spPr>
      </p:pic>
      <p:pic>
        <p:nvPicPr>
          <p:cNvPr id="7" name="図 6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03D660BB-E346-7AB5-700E-EA3CD86500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29" y="1587338"/>
            <a:ext cx="1367858" cy="136785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61492B-454F-AE78-108D-132995A3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A9B524-2B95-AE91-1961-EAA04392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グラフ描画とは</a:t>
            </a:r>
            <a:r>
              <a:rPr lang="en-US" altLang="ja-JP" dirty="0"/>
              <a:t>?</a:t>
            </a:r>
            <a:endParaRPr lang="en-US" dirty="0"/>
          </a:p>
        </p:txBody>
      </p:sp>
      <p:pic>
        <p:nvPicPr>
          <p:cNvPr id="4" name="Recording 2026-01-18 092911">
            <a:hlinkClick r:id="" action="ppaction://media"/>
            <a:extLst>
              <a:ext uri="{FF2B5EF4-FFF2-40B4-BE49-F238E27FC236}">
                <a16:creationId xmlns:a16="http://schemas.microsoft.com/office/drawing/2014/main" id="{3B3FA8C0-941C-0D0D-EF9B-91349399ED7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889" y="1529880"/>
            <a:ext cx="8040580" cy="3970317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D36BB79-1A0A-BCC2-CCAC-7F8629D3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C547A8-72DF-EFA3-CF2F-A74D84FFD2F0}"/>
              </a:ext>
            </a:extLst>
          </p:cNvPr>
          <p:cNvSpPr txBox="1"/>
          <p:nvPr/>
        </p:nvSpPr>
        <p:spPr>
          <a:xfrm>
            <a:off x="696432" y="2020906"/>
            <a:ext cx="24555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グラフ </a:t>
            </a:r>
            <a:r>
              <a:rPr lang="pt-BR" sz="2800" dirty="0"/>
              <a:t>G = (V,E)</a:t>
            </a:r>
          </a:p>
          <a:p>
            <a:r>
              <a:rPr lang="pt-BR" sz="2800" dirty="0"/>
              <a:t> </a:t>
            </a:r>
            <a:r>
              <a:rPr lang="ja-JP" altLang="en-US" sz="2800" dirty="0"/>
              <a:t>頂点集合　</a:t>
            </a:r>
            <a:r>
              <a:rPr lang="en-US" altLang="ja-JP" sz="2800" dirty="0"/>
              <a:t>V</a:t>
            </a:r>
          </a:p>
          <a:p>
            <a:r>
              <a:rPr lang="ja-JP" altLang="en-US" sz="2800" dirty="0"/>
              <a:t>     辺集合　</a:t>
            </a:r>
            <a:r>
              <a:rPr lang="en-US" altLang="ja-JP" sz="2800" dirty="0"/>
              <a:t>E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2</a:t>
            </a:r>
            <a:r>
              <a:rPr lang="ja-JP" altLang="en-US" sz="2800" dirty="0"/>
              <a:t>次元上に</a:t>
            </a:r>
            <a:br>
              <a:rPr lang="en-US" altLang="ja-JP" sz="2800" dirty="0"/>
            </a:br>
            <a:r>
              <a:rPr lang="ja-JP" altLang="en-US" sz="2800" dirty="0"/>
              <a:t>辺や頂点の</a:t>
            </a:r>
            <a:br>
              <a:rPr lang="en-US" altLang="ja-JP" sz="2800" dirty="0"/>
            </a:br>
            <a:r>
              <a:rPr lang="ja-JP" altLang="en-US" sz="2800" dirty="0"/>
              <a:t>重なりなく描画できると</a:t>
            </a:r>
            <a:br>
              <a:rPr lang="en-US" altLang="ja-JP" sz="2800" dirty="0"/>
            </a:br>
            <a:r>
              <a:rPr lang="ja-JP" altLang="en-US" sz="2800" dirty="0"/>
              <a:t>分かりやすい</a:t>
            </a:r>
            <a:endParaRPr 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E1DE78-2A23-ACA8-DF9E-51C693CD637C}"/>
              </a:ext>
            </a:extLst>
          </p:cNvPr>
          <p:cNvSpPr txBox="1"/>
          <p:nvPr/>
        </p:nvSpPr>
        <p:spPr>
          <a:xfrm>
            <a:off x="696432" y="6125517"/>
            <a:ext cx="1062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特に有名なのが</a:t>
            </a:r>
            <a:r>
              <a:rPr lang="en-US" altLang="ja-JP" sz="2400" dirty="0" err="1"/>
              <a:t>Fruchterman</a:t>
            </a:r>
            <a:r>
              <a:rPr lang="en-US" altLang="ja-JP" sz="2400" dirty="0"/>
              <a:t>–Reingold</a:t>
            </a:r>
            <a:r>
              <a:rPr lang="ja-JP" altLang="en-US" sz="2400" dirty="0"/>
              <a:t>モデル </a:t>
            </a:r>
            <a:r>
              <a:rPr lang="en-US" altLang="ja-JP" sz="2400" dirty="0"/>
              <a:t>(</a:t>
            </a:r>
            <a:r>
              <a:rPr lang="ja-JP" altLang="en-US" sz="2400" dirty="0"/>
              <a:t>頂点間に引力と斥力が働いている</a:t>
            </a:r>
            <a:r>
              <a:rPr lang="en-US" altLang="ja-JP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216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44684"/>
  <p:tag name="ORIGINALWIDTH" val=" 4.408624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.3985039"/>
  <p:tag name="ORIGINALWIDTH" val=" 6.080514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35078"/>
  <p:tag name="ORIGINALWIDTH" val=" 3.970749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056023"/>
  <p:tag name="ORIGINALWIDTH" val=" 1.054882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35078"/>
  <p:tag name="ORIGINALWIDTH" val=" 3.284056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13071"/>
  <p:tag name="ORIGINALWIDTH" val=" 4.955946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3063"/>
  <p:tag name="ORIGINALWIDTH" val=" 3.079056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35078"/>
  <p:tag name="ORIGINALWIDTH" val=" 6.617915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13071"/>
  <p:tag name="ORIGINALWIDTH" val=" 4.955946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700354"/>
  <p:tag name="ORIGINALWIDTH" val=" 3.413426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.3984645"/>
  <p:tag name="ORIGINALWIDTH" val=" 10.15217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5429"/>
  <p:tag name="ORIGINALWIDTH" val=" 4.129962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3.90035"/>
  <p:tag name="ORIGINALWIDTH" val=" 4.896261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13071"/>
  <p:tag name="ORIGINALWIDTH" val=" 4.955946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3063"/>
  <p:tag name="ORIGINALWIDTH" val=" 3.079056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35078"/>
  <p:tag name="ORIGINALWIDTH" val=" 6.617915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13071"/>
  <p:tag name="ORIGINALWIDTH" val=" 4.955946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45826"/>
  <p:tag name="ORIGINALWIDTH" val=" 4.587757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35078"/>
  <p:tag name="ORIGINALWIDTH" val=" 6.617915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1.9452"/>
  <p:tag name="ORIGINALWIDTH" val=" 2.597402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.3985039"/>
  <p:tag name="ORIGINALWIDTH" val=" 6.080514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44684"/>
  <p:tag name="ORIGINALWIDTH" val=" 4.408624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35078"/>
  <p:tag name="ORIGINALWIDTH" val=" 6.617915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44684"/>
  <p:tag name="ORIGINALWIDTH" val=" 4.408624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45826"/>
  <p:tag name="ORIGINALWIDTH" val=" 4.587757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3063"/>
  <p:tag name="ORIGINALWIDTH" val=" 3.079056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1.9452"/>
  <p:tag name="ORIGINALWIDTH" val=" 2.597402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45826"/>
  <p:tag name="ORIGINALWIDTH" val=" 4.587757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3063"/>
  <p:tag name="ORIGINALWIDTH" val=" 3.079056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34678"/>
  <p:tag name="ORIGINALWIDTH" val=" 7.780813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}{}{}&#10;\end{mini*}&#10;&#10;\end{document}"/>
  <p:tag name="IGUANATEXSIZE" val="28"/>
  <p:tag name="IGUANATEXCURSOR" val="239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560867"/>
  <p:tag name="ORIGINALWIDTH" val=" 2.131985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34678"/>
  <p:tag name="ORIGINALWIDTH" val=" 5.011196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560867"/>
  <p:tag name="ORIGINALWIDTH" val=" 2.131985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34678"/>
  <p:tag name="ORIGINALWIDTH" val=" 7.780813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560867"/>
  <p:tag name="ORIGINALWIDTH" val=" 2.131985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226808"/>
  <p:tag name="ORIGINALWIDTH" val=" 3.716053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01386"/>
  <p:tag name="ORIGINALWIDTH" val=" 3.855526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42548"/>
  <p:tag name="ORIGINALWIDTH" val=" 4.961387"/>
  <p:tag name="EMFCHIL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688028"/>
  <p:tag name="ORIGINALWIDTH" val=" 4.981316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17769"/>
  <p:tag name="ORIGINALWIDTH" val=" 6.84433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96043"/>
  <p:tag name="ORIGINALWIDTH" val=" 4.261009"/>
  <p:tag name="EMFCHIL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140302"/>
  <p:tag name="ORIGINALWIDTH" val=" 4.963418"/>
  <p:tag name="LATEXADDIN" val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0.8em]&#10; \nabla f(x) &amp;= 2Ax + b\\[0.2em]&#10;   x^* &amp;= \mathrm{arg min}_{x \in \mathbb{R}} f(x) = -\frac{1}{2}A^{-1} b&#10;\end{align*}&#10;\end{document}"/>
  <p:tag name="IGUANATEXSIZE" val="20"/>
  <p:tag name="IGUANATEXCURSOR" val="29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  <p:tag name="EMFCHILD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04428"/>
  <p:tag name="ORIGINALWIDTH" val=" 2.307632"/>
  <p:tag name="EMFCHIL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50034"/>
  <p:tag name="ORIGINALWIDTH" val=" 4.953471"/>
  <p:tag name="EMFCHIL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04428"/>
  <p:tag name="ORIGINALWIDTH" val=" 2.307632"/>
  <p:tag name="EMFCHIL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350336"/>
  <p:tag name="ORIGINALWIDTH" val=" 6.614599"/>
  <p:tag name="EMFCHIL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50034"/>
  <p:tag name="ORIGINALWIDTH" val=" 4.953471"/>
  <p:tag name="EMFCHIL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879518"/>
  <p:tag name="ORIGINALWIDTH" val=" 5.145437"/>
  <p:tag name="EMFCHIL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191716"/>
  <p:tag name="ORIGINALWIDTH" val=" 6.82347"/>
  <p:tag name="EMFCHIL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50034"/>
  <p:tag name="ORIGINALWIDTH" val=" 4.953471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89491"/>
  <p:tag name="ORIGINALWIDTH" val=" 6.614599"/>
  <p:tag name="EMFCHILD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081202"/>
  <p:tag name="ORIGINALWIDTH" val=" 3.66039"/>
  <p:tag name="EMFCHIL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879518"/>
  <p:tag name="ORIGINALWIDTH" val=" 5.145437"/>
  <p:tag name="EMFCHIL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50034"/>
  <p:tag name="ORIGINALWIDTH" val=" 4.953471"/>
  <p:tag name="EMFCHIL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89491"/>
  <p:tag name="ORIGINALWIDTH" val=" 6.614599"/>
  <p:tag name="EMFCHIL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50034"/>
  <p:tag name="ORIGINALWIDTH" val=" 3.869261"/>
  <p:tag name="EMFCHIL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04428"/>
  <p:tag name="ORIGINALWIDTH" val=" 2.307632"/>
  <p:tag name="EMFCHIL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191716"/>
  <p:tag name="ORIGINALWIDTH" val=" 6.82347"/>
  <p:tag name="EMFCHIL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815636"/>
  <p:tag name="ORIGINALWIDTH" val=" 6.077467"/>
  <p:tag name="EMFCHILD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10447"/>
  <p:tag name="ORIGINALWIDTH" val=" 4.187576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04428"/>
  <p:tag name="ORIGINALWIDTH" val=" 2.307632"/>
  <p:tag name="EMFCHILD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191716"/>
  <p:tag name="ORIGINALWIDTH" val=" 7.34071"/>
  <p:tag name="EMFCHILD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140302"/>
  <p:tag name="ORIGINALWIDTH" val=" 4.963418"/>
  <p:tag name="EMFCHILD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04428"/>
  <p:tag name="ORIGINALWIDTH" val=" 2.307632"/>
  <p:tag name="EMFCHILD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50034"/>
  <p:tag name="ORIGINALWIDTH" val=" 4.953471"/>
  <p:tag name="EMFCHILD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04428"/>
  <p:tag name="ORIGINALWIDTH" val=" 2.307632"/>
  <p:tag name="EMFCHILD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350336"/>
  <p:tag name="ORIGINALWIDTH" val=" 6.614599"/>
  <p:tag name="EMFCHILD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89491"/>
  <p:tag name="ORIGINALWIDTH" val=" 3.968759"/>
  <p:tag name="EMFCHIL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191716"/>
  <p:tag name="ORIGINALWIDTH" val=" 6.82347"/>
  <p:tag name="EMFCHIL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50034"/>
  <p:tag name="ORIGINALWIDTH" val=" 4.953471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89491"/>
  <p:tag name="ORIGINALWIDTH" val=" 6.614599"/>
  <p:tag name="EMFCHIL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081202"/>
  <p:tag name="ORIGINALWIDTH" val=" 3.66039"/>
  <p:tag name="EMFCHIL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50034"/>
  <p:tag name="ORIGINALWIDTH" val=" 4.953471"/>
  <p:tag name="EMFCHIL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3034"/>
  <p:tag name="ORIGINALWIDTH" val=" 2.826839"/>
  <p:tag name="EMFCHIL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350336"/>
  <p:tag name="ORIGINALWIDTH" val=" 6.614599"/>
  <p:tag name="EMFCHIL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10312"/>
  <p:tag name="ORIGINALWIDTH" val=" 4.485963"/>
  <p:tag name="EMFCHIL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39556"/>
  <p:tag name="ORIGINALWIDTH" val=" 3.342112"/>
  <p:tag name="EMFCHIL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19174"/>
  <p:tag name="ORIGINALWIDTH" val=" 4.54564"/>
  <p:tag name="EMFCHIL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39556"/>
  <p:tag name="ORIGINALWIDTH" val=" 7.768397"/>
  <p:tag name="EMFCHIL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19612"/>
  <p:tag name="ORIGINALWIDTH" val=" 2.1286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39556"/>
  <p:tag name="ORIGINALWIDTH" val=" 5.003203"/>
  <p:tag name="EMFCHILD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170975"/>
  <p:tag name="ORIGINALWIDTH" val=" 3.725059"/>
  <p:tag name="EMFCHILD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91224"/>
  <p:tag name="ORIGINALWIDTH" val=" 3.850389"/>
  <p:tag name="EMFCHILD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816225"/>
  <p:tag name="ORIGINALWIDTH" val=" 4.783402"/>
  <p:tag name="EMFCHIL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140302"/>
  <p:tag name="ORIGINALWIDTH" val=" 4.963418"/>
  <p:tag name="EMFCHIL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04428"/>
  <p:tag name="ORIGINALWIDTH" val=" 2.307632"/>
  <p:tag name="EMFCHIL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50034"/>
  <p:tag name="ORIGINALWIDTH" val=" 4.953471"/>
  <p:tag name="EMFCHILD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04428"/>
  <p:tag name="ORIGINALWIDTH" val=" 2.307632"/>
  <p:tag name="EMFCHILD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350336"/>
  <p:tag name="ORIGINALWIDTH" val=" 6.614599"/>
  <p:tag name="EMFCHILD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.4017505"/>
  <p:tag name="ORIGINALWIDTH" val=" 6.077467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89491"/>
  <p:tag name="ORIGINALWIDTH" val=" 3.282434"/>
  <p:tag name="EMFCHILD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.4017137"/>
  <p:tag name="ORIGINALWIDTH" val=" 4.9734"/>
  <p:tag name="EMFCHILD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89491"/>
  <p:tag name="ORIGINALWIDTH" val=" 3.968759"/>
  <p:tag name="EMFCHILD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191716"/>
  <p:tag name="ORIGINALWIDTH" val=" 6.82347"/>
  <p:tag name="EMFCHILD" val="Tru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.3444889"/>
  <p:tag name="ORIGINALWIDTH" val=" 4.706783"/>
  <p:tag name="EMFCHILD" val="Tru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68566"/>
  <p:tag name="ORIGINALWIDTH" val=" 2.534427"/>
  <p:tag name="EMFCHILD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081202"/>
  <p:tag name="ORIGINALWIDTH" val=" 3.66039"/>
  <p:tag name="EMFCHILD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6.15741"/>
  <p:tag name="ORIGINALWIDTH" val=" 71.29985"/>
  <p:tag name="OUTPUTTYPE" val="SV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273956"/>
  <p:tag name="ORIGINALWIDTH" val=" 7.75416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  <p:tag name="EMFCHILD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68949"/>
  <p:tag name="ORIGINALWIDTH" val=" 2.12469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6.84927"/>
  <p:tag name="ORIGINALWIDTH" val=" 71.29985"/>
  <p:tag name="OUTPUTTYPE" val="SV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/>
  <p:tag name="IGUANATEXSIZE" val="28"/>
  <p:tag name="IGUANATEXCURSOR" val="23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273956"/>
  <p:tag name="ORIGINALWIDTH" val=" 4.994038"/>
  <p:tag name="EMFCHILD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68949"/>
  <p:tag name="ORIGINALWIDTH" val=" 2.12469"/>
  <p:tag name="EMFCHILD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273956"/>
  <p:tag name="ORIGINALWIDTH" val=" 7.75416"/>
  <p:tag name="EMFCHILD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68949"/>
  <p:tag name="ORIGINALWIDTH" val=" 2.12469"/>
  <p:tag name="EMFCHILD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167601"/>
  <p:tag name="ORIGINALWIDTH" val=" 3.703318"/>
  <p:tag name="EMFCHILD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38326"/>
  <p:tag name="ORIGINALWIDTH" val=" 3.842322"/>
  <p:tag name="EMFCHILD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80312"/>
  <p:tag name="ORIGINALWIDTH" val=" 4.944375"/>
  <p:tag name="EMFCHILD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608376"/>
  <p:tag name="ORIGINALWIDTH" val=" 4.964257"/>
  <p:tag name="EMFCHILD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23673"/>
  <p:tag name="ORIGINALWIDTH" val=" 6.820893"/>
  <p:tag name="EMFCHILD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52669"/>
  <p:tag name="ORIGINALWIDTH" val=" 4.2464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4488"/>
  <p:tag name="ORIGINALWIDTH" val=" 127.6603"/>
  <p:tag name="OUTPUTTYPE" val="SV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/>
  <p:tag name="IGUANATEXSIZE" val="20"/>
  <p:tag name="IGUANATEXCURSOR" val="285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799347"/>
  <p:tag name="ORIGINALWIDTH" val=" 4.95433"/>
  <p:tag name="EMFCHILD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669594"/>
  <p:tag name="ORIGINALWIDTH" val=" 2.303402"/>
  <p:tag name="EMFCHILD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80312"/>
  <p:tag name="ORIGINALWIDTH" val=" 4.944375"/>
  <p:tag name="EMFCHILD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669594"/>
  <p:tag name="ORIGINALWIDTH" val=" 2.303402"/>
  <p:tag name="EMFCHILD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6.15741"/>
  <p:tag name="ORIGINALWIDTH" val=" 71.29985"/>
  <p:tag name="OUTPUTTYPE" val="SV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273956"/>
  <p:tag name="ORIGINALWIDTH" val=" 7.75416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  <p:tag name="EMFCHILD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68949"/>
  <p:tag name="ORIGINALWIDTH" val=" 2.12469"/>
  <p:tag name="EMFCHILD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273956"/>
  <p:tag name="ORIGINALWIDTH" val=" 4.994038"/>
  <p:tag name="EMFCHILD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68949"/>
  <p:tag name="ORIGINALWIDTH" val=" 2.12469"/>
  <p:tag name="EMFCHILD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273956"/>
  <p:tag name="ORIGINALWIDTH" val=" 7.75416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713545"/>
  <p:tag name="ORIGINALWIDTH" val=" 134.2132"/>
  <p:tag name="OUTPUTTYPE" val="SV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/>
  <p:tag name="IGUANATEXSIZE" val="20"/>
  <p:tag name="IGUANATEXCURSOR" val="291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68949"/>
  <p:tag name="ORIGINALWIDTH" val=" 2.12469"/>
  <p:tag name="EMFCHILD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167601"/>
  <p:tag name="ORIGINALWIDTH" val=" 3.703318"/>
  <p:tag name="EMFCHILD" val="Tru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38326"/>
  <p:tag name="ORIGINALWIDTH" val=" 3.842322"/>
  <p:tag name="EMFCHILD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80312"/>
  <p:tag name="ORIGINALWIDTH" val=" 4.944375"/>
  <p:tag name="EMFCHILD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608376"/>
  <p:tag name="ORIGINALWIDTH" val=" 4.964257"/>
  <p:tag name="EMFCHILD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23673"/>
  <p:tag name="ORIGINALWIDTH" val=" 6.820893"/>
  <p:tag name="EMFCHILD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52669"/>
  <p:tag name="ORIGINALWIDTH" val=" 4.2464"/>
  <p:tag name="EMFCHILD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799347"/>
  <p:tag name="ORIGINALWIDTH" val=" 4.95433"/>
  <p:tag name="EMFCHILD" val="Tru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669594"/>
  <p:tag name="ORIGINALWIDTH" val=" 2.303402"/>
  <p:tag name="EMFCHILD" val="Tru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80312"/>
  <p:tag name="ORIGINALWIDTH" val=" 4.944375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669594"/>
  <p:tag name="ORIGINALWIDTH" val=" 2.303402"/>
  <p:tag name="EMFCHILD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00239"/>
  <p:tag name="ORIGINALWIDTH" val=" 4.961379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/>
  <p:tag name="IGUANATEXSIZE" val="20"/>
  <p:tag name="IGUANATEXCURSOR" val="291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633851"/>
  <p:tag name="ORIGINALWIDTH" val=" 4.981312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38323"/>
  <p:tag name="ORIGINALWIDTH" val=" 6.744706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904331"/>
  <p:tag name="ORIGINALWIDTH" val=" 1.165619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53767"/>
  <p:tag name="ORIGINALWIDTH" val=" 6.057263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904331"/>
  <p:tag name="ORIGINALWIDTH" val=" 1.165619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713545"/>
  <p:tag name="ORIGINALWIDTH" val=" 3.536723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82907"/>
  <p:tag name="ORIGINALWIDTH" val=" 4.194266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904331"/>
  <p:tag name="ORIGINALWIDTH" val=" 1.165619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69211"/>
  <p:tag name="ORIGINALWIDTH" val=" 3.287652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713545"/>
  <p:tag name="ORIGINALWIDTH" val=" 3.536723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66549"/>
  <p:tag name="ORIGINALWIDTH" val=" 4.260995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904331"/>
  <p:tag name="ORIGINALWIDTH" val=" 1.165619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38323"/>
  <p:tag name="ORIGINALWIDTH" val=" 6.744706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66549"/>
  <p:tag name="ORIGINALWIDTH" val=" 4.260995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8193"/>
  <p:tag name="ORIGINALWIDTH" val=" 4.811943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53767"/>
  <p:tag name="ORIGINALWIDTH" val=" 6.844309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66549"/>
  <p:tag name="ORIGINALWIDTH" val=" 6.401981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904331"/>
  <p:tag name="ORIGINALWIDTH" val=" 1.165619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029629"/>
  <p:tag name="ORIGINALWIDTH" val=" 1.056018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029629"/>
  <p:tag name="ORIGINALWIDTH" val=" 1.056018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029629"/>
  <p:tag name="ORIGINALWIDTH" val=" 1.056018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15632"/>
  <p:tag name="ORIGINALWIDTH" val=" 4.96139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/>
  <p:tag name="IGUANATEXSIZE" val="20"/>
  <p:tag name="IGUANATEXCURSOR" val="285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909643"/>
  <p:tag name="ORIGINALWIDTH" val=" 4.981293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79489"/>
  <p:tag name="ORIGINALWIDTH" val=" 6.844331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46505"/>
  <p:tag name="ORIGINALWIDTH" val=" 1.165617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79489"/>
  <p:tag name="ORIGINALWIDTH" val=" 6.844331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21666"/>
  <p:tag name="ORIGINALWIDTH" val=" 4.260998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815777"/>
  <p:tag name="ORIGINALWIDTH" val=" 3.737971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21666"/>
  <p:tag name="ORIGINALWIDTH" val=" 6.401984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46505"/>
  <p:tag name="ORIGINALWIDTH" val=" 1.165617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366687"/>
  <p:tag name="ORIGINALWIDTH" val=" 6.45577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46505"/>
  <p:tag name="ORIGINALWIDTH" val=" 1.165617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407453"/>
  <p:tag name="ORIGINALWIDTH" val=" 4.413435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378341"/>
  <p:tag name="ORIGINALWIDTH" val=" 3.118288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18906"/>
  <p:tag name="ORIGINALWIDTH" val=" 2.311332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15632"/>
  <p:tag name="ORIGINALWIDTH" val=" 5.399721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46505"/>
  <p:tag name="ORIGINALWIDTH" val=" 1.165617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15632"/>
  <p:tag name="ORIGINALWIDTH" val=" 8.159379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18906"/>
  <p:tag name="ORIGINALWIDTH" val=" 2.311332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046505"/>
  <p:tag name="ORIGINALWIDTH" val=" 1.165617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080029"/>
  <p:tag name="ORIGINALWIDTH" val=" 1.056019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080029"/>
  <p:tag name="ORIGINALWIDTH" val=" 1.056019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080029"/>
  <p:tag name="ORIGINALWIDTH" val=" 1.056019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41085"/>
  <p:tag name="ORIGINALWIDTH" val=" 7.75416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/>
  <p:tag name="IGUANATEXSIZE" val="28"/>
  <p:tag name="IGUANATEXCURSOR" val="23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73284"/>
  <p:tag name="ORIGINALWIDTH" val=" 2.12469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41085"/>
  <p:tag name="ORIGINALWIDTH" val=" 4.994038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73284"/>
  <p:tag name="ORIGINALWIDTH" val=" 2.12469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41085"/>
  <p:tag name="ORIGINALWIDTH" val=" 7.75416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73284"/>
  <p:tag name="ORIGINALWIDTH" val=" 2.12469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28064"/>
  <p:tag name="ORIGINALWIDTH" val=" 3.703318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715747"/>
  <p:tag name="ORIGINALWIDTH" val=" 3.842322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54105"/>
  <p:tag name="ORIGINALWIDTH" val=" 4.944375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958885"/>
  <p:tag name="ORIGINALWIDTH" val=" 4.964257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46915"/>
  <p:tag name="ORIGINALWIDTH" val=" 7.049239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349296"/>
  <p:tag name="ORIGINALWIDTH" val=" 4.95433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27396"/>
  <p:tag name="ORIGINALWIDTH" val=" 2.303402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654105"/>
  <p:tag name="ORIGINALWIDTH" val=" 4.944375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0.27396"/>
  <p:tag name="ORIGINALWIDTH" val=" 2.303402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1.92912"/>
  <p:tag name="ORIGINALWIDTH" val=" 156.2509"/>
  <p:tag name="OUTPUTTYPE" val="SV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0.8em]&#10; \nabla f(x) &amp;= 2Ax + b\\[0.2em]&#10;   x^* &amp;= \mathrm{arg min}_{x \in \mathbb{R}} f(x) = -\frac{1}{2}A^{-1} b&#10;\end{align*}&#10;\end{document}"/>
  <p:tag name="IGUANATEXSIZE" val="20"/>
  <p:tag name="IGUANATEXCURSOR" val="29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5.59257"/>
  <p:tag name="ORIGINALWIDTH" val=" 38.68502"/>
  <p:tag name="OUTPUTTYPE" val="SV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}{}{}&#10;\end{mini*}&#10;&#10;\end{document}"/>
  <p:tag name="IGUANATEXSIZE" val="28"/>
  <p:tag name="IGUANATEXCURSOR" val="239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4.50992"/>
  <p:tag name="ORIGINALWIDTH" val=" 227.287"/>
  <p:tag name="OUTPUTTYPE" val="SV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/>
  <p:tag name="IGUANATEXSIZE" val="20"/>
  <p:tag name="IGUANATEXCURSOR" val="288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713557"/>
  <p:tag name="ORIGINALWIDTH" val=" 18.33968"/>
  <p:tag name="OUTPUTTYPE" val="SV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equation*}&#10;    f(x)&#10;\end{equation*}&#10;&#10;\end{document}"/>
  <p:tag name="IGUANATEXSIZE" val="28"/>
  <p:tag name="IGUANATEXCURSOR" val="230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8.839336"/>
  <p:tag name="ORIGINALWIDTH" val=" 5.102174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equation*}&#10;    f(x)&#10;\end{equation*}&#10;&#10;\end{document}"/>
  <p:tag name="IGUANATEXSIZE" val="28"/>
  <p:tag name="IGUANATEXCURSOR" val="230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713557"/>
  <p:tag name="ORIGINALWIDTH" val=" 2.372145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ATEXITDISPLAY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00237"/>
  <p:tag name="ORIGINALWIDTH" val=" 5.091955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713557"/>
  <p:tag name="ORIGINALWIDTH" val=" 2.372145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065984"/>
  <p:tag name="ORIGINALWIDTH" val=" 4.965907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/>
  <p:tag name="IGUANATEXSIZE" val="20"/>
  <p:tag name="IGUANATEXCURSOR" val="288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1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962637"/>
  <p:tag name="ORIGINALWIDTH" val=" 2.30878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13071"/>
  <p:tag name="ORIGINALWIDTH" val=" 4.955946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978819"/>
  <p:tag name="ORIGINALWIDTH" val=" 1.164331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45826"/>
  <p:tag name="ORIGINALWIDTH" val=" 4.587757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962637"/>
  <p:tag name="ORIGINALWIDTH" val=" 2.30878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.33122"/>
  <p:tag name="ORIGINALWIDTH" val=" 6.617915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23.90035"/>
  <p:tag name="ORIGINALWIDTH" val=" 4.896261"/>
  <p:tag name="EMFCHILD" val="True"/>
</p:tagLst>
</file>

<file path=ppt/theme/theme1.xml><?xml version="1.0" encoding="utf-8"?>
<a:theme xmlns:a="http://schemas.openxmlformats.org/drawingml/2006/main" name="Office 2013 - 2022 テーマ">
  <a:themeElements>
    <a:clrScheme name="ユーザー定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4BEA03A275B9344B3644FB184C48E50" ma:contentTypeVersion="4" ma:contentTypeDescription="新しいドキュメントを作成します。" ma:contentTypeScope="" ma:versionID="8f13a88bbb20a5f4c31370ec97af2d35">
  <xsd:schema xmlns:xsd="http://www.w3.org/2001/XMLSchema" xmlns:xs="http://www.w3.org/2001/XMLSchema" xmlns:p="http://schemas.microsoft.com/office/2006/metadata/properties" xmlns:ns3="6f8dd3ab-1fa9-4531-b3f9-4bec1a8db024" targetNamespace="http://schemas.microsoft.com/office/2006/metadata/properties" ma:root="true" ma:fieldsID="c1843ab5d4657fbd177ebb72f127377b" ns3:_="">
    <xsd:import namespace="6f8dd3ab-1fa9-4531-b3f9-4bec1a8db0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dd3ab-1fa9-4531-b3f9-4bec1a8db0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56DEF2-EDD1-49B3-B717-2914A36F85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0C7BB9-5AF6-4BE2-9EFE-5CC9BF32C4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dd3ab-1fa9-4531-b3f9-4bec1a8db0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9308A5-1AB7-4715-B029-BD1FC911800D}">
  <ds:schemaRefs>
    <ds:schemaRef ds:uri="http://purl.org/dc/terms/"/>
    <ds:schemaRef ds:uri="http://purl.org/dc/elements/1.1/"/>
    <ds:schemaRef ds:uri="http://schemas.microsoft.com/office/2006/documentManagement/types"/>
    <ds:schemaRef ds:uri="6f8dd3ab-1fa9-4531-b3f9-4bec1a8db024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756</TotalTime>
  <Words>1464</Words>
  <Application>Microsoft Office PowerPoint</Application>
  <PresentationFormat>ワイド画面</PresentationFormat>
  <Paragraphs>139</Paragraphs>
  <Slides>21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Office 2013 - 2022 テーマ</vt:lpstr>
      <vt:lpstr>効率的な最適化手法 "L-BFGS法"の、 NetworkX での活用と SciPy の実装について</vt:lpstr>
      <vt:lpstr>自己紹介</vt:lpstr>
      <vt:lpstr>本日の概要</vt:lpstr>
      <vt:lpstr>Part1.連続最適化とは?</vt:lpstr>
      <vt:lpstr>無制約最適化問題　　　　　　　　の解法</vt:lpstr>
      <vt:lpstr>準ニュートン法とは?</vt:lpstr>
      <vt:lpstr>Part.1のまとめ</vt:lpstr>
      <vt:lpstr>Part2. NetworkXへの応用</vt:lpstr>
      <vt:lpstr>グラフ描画とは?</vt:lpstr>
      <vt:lpstr>従来のNetworkXが抱えていた問題</vt:lpstr>
      <vt:lpstr>連続最適化への帰着</vt:lpstr>
      <vt:lpstr>最適化問題の導出</vt:lpstr>
      <vt:lpstr>改善したアルゴリズムの出力結果</vt:lpstr>
      <vt:lpstr>Pull Requestについて</vt:lpstr>
      <vt:lpstr>Part3. 学問寄りの応用例</vt:lpstr>
      <vt:lpstr>量子情報</vt:lpstr>
      <vt:lpstr>単調回帰(PAVA)</vt:lpstr>
      <vt:lpstr>非平滑最適化問題</vt:lpstr>
      <vt:lpstr>リーマン多様体上の最適化</vt:lpstr>
      <vt:lpstr>余談: 直近の研究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浜口　広樹</dc:creator>
  <cp:lastModifiedBy>浜口　広樹</cp:lastModifiedBy>
  <cp:revision>15</cp:revision>
  <dcterms:created xsi:type="dcterms:W3CDTF">2026-01-17T09:03:44Z</dcterms:created>
  <dcterms:modified xsi:type="dcterms:W3CDTF">2026-01-25T01:14:52Z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0x01010024BEA03A275B9344B3644FB184C48E50</vt:lpwstr>
  </property>
</Properties>
</file>